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1.xml" ContentType="application/vnd.openxmlformats-officedocument.theme+xml"/>
  <Override PartName="/ppt/slideLayouts/slideLayout86.xml" ContentType="application/vnd.openxmlformats-officedocument.presentationml.slideLayout+xml"/>
  <Override PartName="/ppt/theme/theme12.xml" ContentType="application/vnd.openxmlformats-officedocument.theme+xml"/>
  <Override PartName="/ppt/slideLayouts/slideLayout87.xml" ContentType="application/vnd.openxmlformats-officedocument.presentationml.slideLayout+xml"/>
  <Override PartName="/ppt/theme/theme13.xml" ContentType="application/vnd.openxmlformats-officedocument.theme+xml"/>
  <Override PartName="/ppt/slideLayouts/slideLayout88.xml" ContentType="application/vnd.openxmlformats-officedocument.presentationml.slideLayout+xml"/>
  <Override PartName="/ppt/theme/theme1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6" r:id="rId1"/>
    <p:sldMasterId id="2147483660" r:id="rId2"/>
    <p:sldMasterId id="2147483742" r:id="rId3"/>
    <p:sldMasterId id="2147483739" r:id="rId4"/>
    <p:sldMasterId id="2147483680" r:id="rId5"/>
    <p:sldMasterId id="2147483676" r:id="rId6"/>
    <p:sldMasterId id="2147483774" r:id="rId7"/>
    <p:sldMasterId id="2147483669" r:id="rId8"/>
    <p:sldMasterId id="2147483767" r:id="rId9"/>
    <p:sldMasterId id="2147483702" r:id="rId10"/>
    <p:sldMasterId id="2147483705" r:id="rId11"/>
    <p:sldMasterId id="2147483707" r:id="rId12"/>
    <p:sldMasterId id="2147483709" r:id="rId13"/>
    <p:sldMasterId id="2147483711" r:id="rId14"/>
    <p:sldMasterId id="2147483776" r:id="rId15"/>
    <p:sldMasterId id="2147483784" r:id="rId16"/>
  </p:sldMasterIdLst>
  <p:notesMasterIdLst>
    <p:notesMasterId r:id="rId32"/>
  </p:notesMasterIdLst>
  <p:handoutMasterIdLst>
    <p:handoutMasterId r:id="rId33"/>
  </p:handoutMasterIdLst>
  <p:sldIdLst>
    <p:sldId id="302" r:id="rId17"/>
    <p:sldId id="289" r:id="rId18"/>
    <p:sldId id="341" r:id="rId19"/>
    <p:sldId id="337" r:id="rId20"/>
    <p:sldId id="292" r:id="rId21"/>
    <p:sldId id="293" r:id="rId22"/>
    <p:sldId id="294" r:id="rId23"/>
    <p:sldId id="334" r:id="rId24"/>
    <p:sldId id="335" r:id="rId25"/>
    <p:sldId id="372" r:id="rId26"/>
    <p:sldId id="339" r:id="rId27"/>
    <p:sldId id="371" r:id="rId28"/>
    <p:sldId id="325" r:id="rId29"/>
    <p:sldId id="338" r:id="rId30"/>
    <p:sldId id="340" r:id="rId31"/>
  </p:sldIdLst>
  <p:sldSz cx="12192000" cy="6858000"/>
  <p:notesSz cx="7315200" cy="9601200"/>
  <p:defaultTextStyle>
    <a:defPPr>
      <a:defRPr lang="en-US"/>
    </a:defPPr>
    <a:lvl1pPr marL="0" algn="l" defTabSz="228554" rtl="0" eaLnBrk="1" latinLnBrk="0" hangingPunct="1">
      <a:defRPr sz="900" kern="1200">
        <a:solidFill>
          <a:schemeClr val="tx1"/>
        </a:solidFill>
        <a:latin typeface="+mn-lt"/>
        <a:ea typeface="+mn-ea"/>
        <a:cs typeface="+mn-cs"/>
      </a:defRPr>
    </a:lvl1pPr>
    <a:lvl2pPr marL="228554" algn="l" defTabSz="228554" rtl="0" eaLnBrk="1" latinLnBrk="0" hangingPunct="1">
      <a:defRPr sz="900" kern="1200">
        <a:solidFill>
          <a:schemeClr val="tx1"/>
        </a:solidFill>
        <a:latin typeface="+mn-lt"/>
        <a:ea typeface="+mn-ea"/>
        <a:cs typeface="+mn-cs"/>
      </a:defRPr>
    </a:lvl2pPr>
    <a:lvl3pPr marL="457109" algn="l" defTabSz="228554" rtl="0" eaLnBrk="1" latinLnBrk="0" hangingPunct="1">
      <a:defRPr sz="900" kern="1200">
        <a:solidFill>
          <a:schemeClr val="tx1"/>
        </a:solidFill>
        <a:latin typeface="+mn-lt"/>
        <a:ea typeface="+mn-ea"/>
        <a:cs typeface="+mn-cs"/>
      </a:defRPr>
    </a:lvl3pPr>
    <a:lvl4pPr marL="685663" algn="l" defTabSz="228554" rtl="0" eaLnBrk="1" latinLnBrk="0" hangingPunct="1">
      <a:defRPr sz="900" kern="1200">
        <a:solidFill>
          <a:schemeClr val="tx1"/>
        </a:solidFill>
        <a:latin typeface="+mn-lt"/>
        <a:ea typeface="+mn-ea"/>
        <a:cs typeface="+mn-cs"/>
      </a:defRPr>
    </a:lvl4pPr>
    <a:lvl5pPr marL="914217" algn="l" defTabSz="228554" rtl="0" eaLnBrk="1" latinLnBrk="0" hangingPunct="1">
      <a:defRPr sz="900" kern="1200">
        <a:solidFill>
          <a:schemeClr val="tx1"/>
        </a:solidFill>
        <a:latin typeface="+mn-lt"/>
        <a:ea typeface="+mn-ea"/>
        <a:cs typeface="+mn-cs"/>
      </a:defRPr>
    </a:lvl5pPr>
    <a:lvl6pPr marL="1142771" algn="l" defTabSz="228554" rtl="0" eaLnBrk="1" latinLnBrk="0" hangingPunct="1">
      <a:defRPr sz="900" kern="1200">
        <a:solidFill>
          <a:schemeClr val="tx1"/>
        </a:solidFill>
        <a:latin typeface="+mn-lt"/>
        <a:ea typeface="+mn-ea"/>
        <a:cs typeface="+mn-cs"/>
      </a:defRPr>
    </a:lvl6pPr>
    <a:lvl7pPr marL="1371326" algn="l" defTabSz="228554" rtl="0" eaLnBrk="1" latinLnBrk="0" hangingPunct="1">
      <a:defRPr sz="900" kern="1200">
        <a:solidFill>
          <a:schemeClr val="tx1"/>
        </a:solidFill>
        <a:latin typeface="+mn-lt"/>
        <a:ea typeface="+mn-ea"/>
        <a:cs typeface="+mn-cs"/>
      </a:defRPr>
    </a:lvl7pPr>
    <a:lvl8pPr marL="1599880" algn="l" defTabSz="228554" rtl="0" eaLnBrk="1" latinLnBrk="0" hangingPunct="1">
      <a:defRPr sz="900" kern="1200">
        <a:solidFill>
          <a:schemeClr val="tx1"/>
        </a:solidFill>
        <a:latin typeface="+mn-lt"/>
        <a:ea typeface="+mn-ea"/>
        <a:cs typeface="+mn-cs"/>
      </a:defRPr>
    </a:lvl8pPr>
    <a:lvl9pPr marL="1828434" algn="l" defTabSz="228554"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seale@TD.DOM" initials="g" lastIdx="1" clrIdx="0">
    <p:extLst>
      <p:ext uri="{19B8F6BF-5375-455C-9EA6-DF929625EA0E}">
        <p15:presenceInfo xmlns:p15="http://schemas.microsoft.com/office/powerpoint/2012/main" userId="S-1-5-21-1180647740-1944535122-3101913057-11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00A8"/>
    <a:srgbClr val="FFFBEE"/>
    <a:srgbClr val="E9FAF4"/>
    <a:srgbClr val="232245"/>
    <a:srgbClr val="582E85"/>
    <a:srgbClr val="DA9694"/>
    <a:srgbClr val="002673"/>
    <a:srgbClr val="9CD5C0"/>
    <a:srgbClr val="ED1E24"/>
    <a:srgbClr val="AF86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66" autoAdjust="0"/>
    <p:restoredTop sz="96030" autoAdjust="0"/>
  </p:normalViewPr>
  <p:slideViewPr>
    <p:cSldViewPr snapToGrid="0" snapToObjects="1">
      <p:cViewPr varScale="1">
        <p:scale>
          <a:sx n="73" d="100"/>
          <a:sy n="73" d="100"/>
        </p:scale>
        <p:origin x="608"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36" d="100"/>
          <a:sy n="136" d="100"/>
        </p:scale>
        <p:origin x="4752"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'Home sales'!$A$6</c:f>
              <c:strCache>
                <c:ptCount val="1"/>
              </c:strCache>
            </c:strRef>
          </c:tx>
          <c:spPr>
            <a:solidFill>
              <a:schemeClr val="accent1"/>
            </a:solidFill>
            <a:ln>
              <a:noFill/>
            </a:ln>
            <a:effectLst/>
          </c:spPr>
          <c:invertIfNegative val="0"/>
          <c:dPt>
            <c:idx val="12"/>
            <c:invertIfNegative val="0"/>
            <c:bubble3D val="0"/>
            <c:spPr>
              <a:pattFill prst="pct80">
                <a:fgClr>
                  <a:schemeClr val="accent1"/>
                </a:fgClr>
                <a:bgClr>
                  <a:schemeClr val="bg1"/>
                </a:bgClr>
              </a:pattFill>
              <a:ln>
                <a:noFill/>
              </a:ln>
              <a:effectLst/>
            </c:spPr>
            <c:extLst>
              <c:ext xmlns:c16="http://schemas.microsoft.com/office/drawing/2014/chart" uri="{C3380CC4-5D6E-409C-BE32-E72D297353CC}">
                <c16:uniqueId val="{00000001-51B5-40E7-A16B-332C0C63CED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E9FAF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'Home sales'!$B$1:$N$1</c:f>
              <c:strCach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2022-YTD</c:v>
                </c:pt>
              </c:strCache>
            </c:strRef>
          </c:cat>
          <c:val>
            <c:numRef>
              <c:f>'Home sales'!$B$6:$N$6</c:f>
              <c:numCache>
                <c:formatCode>General</c:formatCode>
                <c:ptCount val="13"/>
                <c:pt idx="0">
                  <c:v>1434</c:v>
                </c:pt>
                <c:pt idx="1">
                  <c:v>1155</c:v>
                </c:pt>
                <c:pt idx="2">
                  <c:v>1407</c:v>
                </c:pt>
                <c:pt idx="3">
                  <c:v>1569</c:v>
                </c:pt>
                <c:pt idx="4">
                  <c:v>1505</c:v>
                </c:pt>
                <c:pt idx="5">
                  <c:v>1944</c:v>
                </c:pt>
                <c:pt idx="6">
                  <c:v>2081</c:v>
                </c:pt>
                <c:pt idx="7">
                  <c:v>2312</c:v>
                </c:pt>
                <c:pt idx="8">
                  <c:v>2527</c:v>
                </c:pt>
                <c:pt idx="9">
                  <c:v>2228</c:v>
                </c:pt>
                <c:pt idx="10">
                  <c:v>2182</c:v>
                </c:pt>
                <c:pt idx="11">
                  <c:v>2293</c:v>
                </c:pt>
                <c:pt idx="12">
                  <c:v>416</c:v>
                </c:pt>
              </c:numCache>
            </c:numRef>
          </c:val>
          <c:extLst>
            <c:ext xmlns:c16="http://schemas.microsoft.com/office/drawing/2014/chart" uri="{C3380CC4-5D6E-409C-BE32-E72D297353CC}">
              <c16:uniqueId val="{00000002-51B5-40E7-A16B-332C0C63CEDD}"/>
            </c:ext>
          </c:extLst>
        </c:ser>
        <c:dLbls>
          <c:showLegendKey val="0"/>
          <c:showVal val="0"/>
          <c:showCatName val="0"/>
          <c:showSerName val="0"/>
          <c:showPercent val="0"/>
          <c:showBubbleSize val="0"/>
        </c:dLbls>
        <c:gapWidth val="100"/>
        <c:overlap val="100"/>
        <c:axId val="371334447"/>
        <c:axId val="420708239"/>
      </c:barChart>
      <c:catAx>
        <c:axId val="371334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20708239"/>
        <c:crosses val="autoZero"/>
        <c:auto val="1"/>
        <c:lblAlgn val="ctr"/>
        <c:lblOffset val="100"/>
        <c:noMultiLvlLbl val="0"/>
      </c:catAx>
      <c:valAx>
        <c:axId val="4207082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71334447"/>
        <c:crosses val="autoZero"/>
        <c:crossBetween val="between"/>
      </c:valAx>
      <c:spPr>
        <a:noFill/>
        <a:ln>
          <a:noFill/>
        </a:ln>
        <a:effectLst/>
      </c:spPr>
    </c:plotArea>
    <c:plotVisOnly val="1"/>
    <c:dispBlanksAs val="gap"/>
    <c:showDLblsOverMax val="0"/>
  </c:chart>
  <c:spPr>
    <a:solidFill>
      <a:srgbClr val="E9FAF4"/>
    </a:solidFill>
    <a:ln>
      <a:noFill/>
    </a:ln>
    <a:effectLst/>
  </c:spPr>
  <c:txPr>
    <a:bodyPr/>
    <a:lstStyle/>
    <a:p>
      <a:pPr>
        <a:defRPr sz="12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ysClr val="windowText" lastClr="000000"/>
                </a:solidFill>
                <a:latin typeface="+mn-lt"/>
                <a:ea typeface="+mn-ea"/>
                <a:cs typeface="+mn-cs"/>
              </a:defRPr>
            </a:pPr>
            <a:r>
              <a:rPr lang="en-US" b="1"/>
              <a:t>New vs. Existing Home Sale Price, 2010-2022</a:t>
            </a:r>
          </a:p>
        </c:rich>
      </c:tx>
      <c:layout>
        <c:manualLayout>
          <c:xMode val="edge"/>
          <c:yMode val="edge"/>
          <c:x val="0.29952930774431791"/>
          <c:y val="2.5651347291571189E-2"/>
        </c:manualLayout>
      </c:layout>
      <c:overlay val="0"/>
      <c:spPr>
        <a:noFill/>
        <a:ln>
          <a:noFill/>
        </a:ln>
        <a:effectLst/>
      </c:spPr>
      <c:txPr>
        <a:bodyPr rot="0" spcFirstLastPara="1" vertOverflow="ellipsis" vert="horz" wrap="square" anchor="ctr" anchorCtr="1"/>
        <a:lstStyle/>
        <a:p>
          <a:pPr>
            <a:defRPr sz="1440" b="1"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'Historical Prices'!$B$1</c:f>
              <c:strCache>
                <c:ptCount val="1"/>
                <c:pt idx="0">
                  <c:v>Avg New Home Price</c:v>
                </c:pt>
              </c:strCache>
            </c:strRef>
          </c:tx>
          <c:spPr>
            <a:ln w="34925" cap="rnd">
              <a:solidFill>
                <a:schemeClr val="accent1"/>
              </a:solidFill>
              <a:round/>
            </a:ln>
            <a:effectLst/>
          </c:spPr>
          <c:marker>
            <c:symbol val="circle"/>
            <c:size val="7"/>
            <c:spPr>
              <a:solidFill>
                <a:schemeClr val="accent1"/>
              </a:solidFill>
              <a:ln w="9525">
                <a:solidFill>
                  <a:schemeClr val="accent1"/>
                </a:solidFill>
              </a:ln>
              <a:effectLst/>
            </c:spPr>
          </c:marker>
          <c:dPt>
            <c:idx val="12"/>
            <c:marker>
              <c:symbol val="circle"/>
              <c:size val="7"/>
              <c:spPr>
                <a:solidFill>
                  <a:schemeClr val="accent1"/>
                </a:solidFill>
                <a:ln w="9525">
                  <a:solidFill>
                    <a:schemeClr val="accent1"/>
                  </a:solidFill>
                </a:ln>
                <a:effectLst/>
              </c:spPr>
            </c:marker>
            <c:bubble3D val="0"/>
            <c:spPr>
              <a:ln w="34925" cap="rnd">
                <a:solidFill>
                  <a:schemeClr val="accent1"/>
                </a:solidFill>
                <a:prstDash val="sysDash"/>
                <a:round/>
              </a:ln>
              <a:effectLst/>
            </c:spPr>
            <c:extLst>
              <c:ext xmlns:c16="http://schemas.microsoft.com/office/drawing/2014/chart" uri="{C3380CC4-5D6E-409C-BE32-E72D297353CC}">
                <c16:uniqueId val="{00000002-3531-44F9-BEEC-EEBBF6523007}"/>
              </c:ext>
            </c:extLst>
          </c:dPt>
          <c:cat>
            <c:strRef>
              <c:f>'Historical Prices'!$A$2:$A$14</c:f>
              <c:strCach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2022-YTD</c:v>
                </c:pt>
              </c:strCache>
            </c:strRef>
          </c:cat>
          <c:val>
            <c:numRef>
              <c:f>'Historical Prices'!$B$2:$B$14</c:f>
              <c:numCache>
                <c:formatCode>"$"#,##0</c:formatCode>
                <c:ptCount val="13"/>
                <c:pt idx="0">
                  <c:v>212786</c:v>
                </c:pt>
                <c:pt idx="1">
                  <c:v>223697</c:v>
                </c:pt>
                <c:pt idx="2">
                  <c:v>230162</c:v>
                </c:pt>
                <c:pt idx="3">
                  <c:v>250144</c:v>
                </c:pt>
                <c:pt idx="4">
                  <c:v>249733</c:v>
                </c:pt>
                <c:pt idx="5">
                  <c:v>270065</c:v>
                </c:pt>
                <c:pt idx="6">
                  <c:v>280461</c:v>
                </c:pt>
                <c:pt idx="7">
                  <c:v>311187</c:v>
                </c:pt>
                <c:pt idx="8">
                  <c:v>318982</c:v>
                </c:pt>
                <c:pt idx="9">
                  <c:v>317617</c:v>
                </c:pt>
                <c:pt idx="10">
                  <c:v>375316</c:v>
                </c:pt>
                <c:pt idx="11">
                  <c:v>456559</c:v>
                </c:pt>
                <c:pt idx="12">
                  <c:v>490901</c:v>
                </c:pt>
              </c:numCache>
            </c:numRef>
          </c:val>
          <c:smooth val="0"/>
          <c:extLst>
            <c:ext xmlns:c16="http://schemas.microsoft.com/office/drawing/2014/chart" uri="{C3380CC4-5D6E-409C-BE32-E72D297353CC}">
              <c16:uniqueId val="{00000000-3531-44F9-BEEC-EEBBF6523007}"/>
            </c:ext>
          </c:extLst>
        </c:ser>
        <c:ser>
          <c:idx val="1"/>
          <c:order val="1"/>
          <c:tx>
            <c:strRef>
              <c:f>'Historical Prices'!$C$1</c:f>
              <c:strCache>
                <c:ptCount val="1"/>
                <c:pt idx="0">
                  <c:v>Avg Existing Home Price</c:v>
                </c:pt>
              </c:strCache>
            </c:strRef>
          </c:tx>
          <c:spPr>
            <a:ln w="34925" cap="rnd">
              <a:solidFill>
                <a:schemeClr val="accent2">
                  <a:lumMod val="75000"/>
                </a:schemeClr>
              </a:solidFill>
              <a:round/>
            </a:ln>
            <a:effectLst/>
          </c:spPr>
          <c:marker>
            <c:symbol val="circle"/>
            <c:size val="7"/>
            <c:spPr>
              <a:solidFill>
                <a:schemeClr val="accent2">
                  <a:lumMod val="75000"/>
                </a:schemeClr>
              </a:solidFill>
              <a:ln w="9525">
                <a:solidFill>
                  <a:schemeClr val="accent2">
                    <a:lumMod val="75000"/>
                  </a:schemeClr>
                </a:solidFill>
              </a:ln>
              <a:effectLst/>
            </c:spPr>
          </c:marker>
          <c:dPt>
            <c:idx val="12"/>
            <c:marker>
              <c:symbol val="circle"/>
              <c:size val="7"/>
              <c:spPr>
                <a:solidFill>
                  <a:schemeClr val="accent2">
                    <a:lumMod val="75000"/>
                  </a:schemeClr>
                </a:solidFill>
                <a:ln w="9525">
                  <a:solidFill>
                    <a:schemeClr val="accent2">
                      <a:lumMod val="75000"/>
                    </a:schemeClr>
                  </a:solidFill>
                </a:ln>
                <a:effectLst/>
              </c:spPr>
            </c:marker>
            <c:bubble3D val="0"/>
            <c:spPr>
              <a:ln w="34925" cap="rnd">
                <a:solidFill>
                  <a:schemeClr val="accent2">
                    <a:lumMod val="75000"/>
                  </a:schemeClr>
                </a:solidFill>
                <a:prstDash val="sysDash"/>
                <a:round/>
              </a:ln>
              <a:effectLst/>
            </c:spPr>
            <c:extLst>
              <c:ext xmlns:c16="http://schemas.microsoft.com/office/drawing/2014/chart" uri="{C3380CC4-5D6E-409C-BE32-E72D297353CC}">
                <c16:uniqueId val="{00000003-3531-44F9-BEEC-EEBBF6523007}"/>
              </c:ext>
            </c:extLst>
          </c:dPt>
          <c:cat>
            <c:strRef>
              <c:f>'Historical Prices'!$A$2:$A$14</c:f>
              <c:strCach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2022-YTD</c:v>
                </c:pt>
              </c:strCache>
            </c:strRef>
          </c:cat>
          <c:val>
            <c:numRef>
              <c:f>'Historical Prices'!$C$2:$C$14</c:f>
              <c:numCache>
                <c:formatCode>"$"#,##0</c:formatCode>
                <c:ptCount val="13"/>
                <c:pt idx="0">
                  <c:v>176616</c:v>
                </c:pt>
                <c:pt idx="1">
                  <c:v>176861</c:v>
                </c:pt>
                <c:pt idx="2">
                  <c:v>188829</c:v>
                </c:pt>
                <c:pt idx="3">
                  <c:v>198542</c:v>
                </c:pt>
                <c:pt idx="4">
                  <c:v>209295</c:v>
                </c:pt>
                <c:pt idx="5">
                  <c:v>233333</c:v>
                </c:pt>
                <c:pt idx="6">
                  <c:v>247495</c:v>
                </c:pt>
                <c:pt idx="7">
                  <c:v>264084</c:v>
                </c:pt>
                <c:pt idx="8">
                  <c:v>281136</c:v>
                </c:pt>
                <c:pt idx="9">
                  <c:v>291001</c:v>
                </c:pt>
                <c:pt idx="10">
                  <c:v>322802</c:v>
                </c:pt>
                <c:pt idx="11">
                  <c:v>370827</c:v>
                </c:pt>
                <c:pt idx="12">
                  <c:v>429420</c:v>
                </c:pt>
              </c:numCache>
            </c:numRef>
          </c:val>
          <c:smooth val="0"/>
          <c:extLst>
            <c:ext xmlns:c16="http://schemas.microsoft.com/office/drawing/2014/chart" uri="{C3380CC4-5D6E-409C-BE32-E72D297353CC}">
              <c16:uniqueId val="{00000001-3531-44F9-BEEC-EEBBF6523007}"/>
            </c:ext>
          </c:extLst>
        </c:ser>
        <c:dLbls>
          <c:showLegendKey val="0"/>
          <c:showVal val="0"/>
          <c:showCatName val="0"/>
          <c:showSerName val="0"/>
          <c:showPercent val="0"/>
          <c:showBubbleSize val="0"/>
        </c:dLbls>
        <c:marker val="1"/>
        <c:smooth val="0"/>
        <c:axId val="383938864"/>
        <c:axId val="383939192"/>
      </c:lineChart>
      <c:catAx>
        <c:axId val="383938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383939192"/>
        <c:crosses val="autoZero"/>
        <c:auto val="1"/>
        <c:lblAlgn val="ctr"/>
        <c:lblOffset val="100"/>
        <c:noMultiLvlLbl val="0"/>
      </c:catAx>
      <c:valAx>
        <c:axId val="383939192"/>
        <c:scaling>
          <c:orientation val="minMax"/>
        </c:scaling>
        <c:delete val="0"/>
        <c:axPos val="l"/>
        <c:majorGridlines>
          <c:spPr>
            <a:ln w="9525" cap="flat" cmpd="sng" algn="ctr">
              <a:solidFill>
                <a:schemeClr val="tx1"/>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383938864"/>
        <c:crosses val="autoZero"/>
        <c:crossBetween val="between"/>
        <c:majorUnit val="5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ysClr val="windowText" lastClr="000000"/>
          </a:solidFill>
          <a:latin typeface="+mn-l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'Metro History'!$AT$3</c:f>
              <c:strCache>
                <c:ptCount val="1"/>
                <c:pt idx="0">
                  <c:v>Annual Starts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6"/>
            <c:invertIfNegative val="0"/>
            <c:bubble3D val="0"/>
            <c:spPr>
              <a:pattFill prst="dkUpDiag">
                <a:fgClr>
                  <a:schemeClr val="accent1"/>
                </a:fgClr>
                <a:bgClr>
                  <a:schemeClr val="bg1"/>
                </a:bgClr>
              </a:pattFill>
              <a:ln>
                <a:solidFill>
                  <a:schemeClr val="accent1"/>
                </a:solidFill>
              </a:ln>
              <a:effectLst/>
            </c:spPr>
            <c:extLst>
              <c:ext xmlns:c16="http://schemas.microsoft.com/office/drawing/2014/chart" uri="{C3380CC4-5D6E-409C-BE32-E72D297353CC}">
                <c16:uniqueId val="{00000001-4DB7-4591-A58F-442366D812E0}"/>
              </c:ext>
            </c:extLst>
          </c:dPt>
          <c:cat>
            <c:numRef>
              <c:f>'Metro History'!$AY$2:$BE$2</c:f>
              <c:numCache>
                <c:formatCode>General</c:formatCode>
                <c:ptCount val="7"/>
                <c:pt idx="0">
                  <c:v>2016</c:v>
                </c:pt>
                <c:pt idx="1">
                  <c:v>2017</c:v>
                </c:pt>
                <c:pt idx="2">
                  <c:v>2018</c:v>
                </c:pt>
                <c:pt idx="3">
                  <c:v>2019</c:v>
                </c:pt>
                <c:pt idx="4">
                  <c:v>2020</c:v>
                </c:pt>
                <c:pt idx="5">
                  <c:v>2021</c:v>
                </c:pt>
                <c:pt idx="6">
                  <c:v>2022</c:v>
                </c:pt>
              </c:numCache>
            </c:numRef>
          </c:cat>
          <c:val>
            <c:numRef>
              <c:f>'Metro History'!$AY$3:$BE$3</c:f>
              <c:numCache>
                <c:formatCode>0</c:formatCode>
                <c:ptCount val="7"/>
                <c:pt idx="0">
                  <c:v>1087</c:v>
                </c:pt>
                <c:pt idx="1">
                  <c:v>1471</c:v>
                </c:pt>
                <c:pt idx="2">
                  <c:v>1376</c:v>
                </c:pt>
                <c:pt idx="3">
                  <c:v>937</c:v>
                </c:pt>
                <c:pt idx="4">
                  <c:v>813</c:v>
                </c:pt>
                <c:pt idx="5">
                  <c:v>765</c:v>
                </c:pt>
                <c:pt idx="6">
                  <c:v>158</c:v>
                </c:pt>
              </c:numCache>
            </c:numRef>
          </c:val>
          <c:extLst>
            <c:ext xmlns:c16="http://schemas.microsoft.com/office/drawing/2014/chart" uri="{C3380CC4-5D6E-409C-BE32-E72D297353CC}">
              <c16:uniqueId val="{00000002-4DB7-4591-A58F-442366D812E0}"/>
            </c:ext>
          </c:extLst>
        </c:ser>
        <c:ser>
          <c:idx val="1"/>
          <c:order val="1"/>
          <c:tx>
            <c:strRef>
              <c:f>'Metro History'!$AT$4</c:f>
              <c:strCache>
                <c:ptCount val="1"/>
                <c:pt idx="0">
                  <c:v>Annual Closings</c:v>
                </c:pt>
              </c:strCache>
            </c:strRef>
          </c:tx>
          <c:spPr>
            <a:solidFill>
              <a:schemeClr val="accent2">
                <a:lumMod val="75000"/>
              </a:schemeClr>
            </a:solidFill>
            <a:ln>
              <a:gradFill>
                <a:gsLst>
                  <a:gs pos="0">
                    <a:schemeClr val="accent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invertIfNegative val="0"/>
          <c:dPt>
            <c:idx val="6"/>
            <c:invertIfNegative val="0"/>
            <c:bubble3D val="0"/>
            <c:spPr>
              <a:pattFill prst="dkUpDiag">
                <a:fgClr>
                  <a:schemeClr val="accent2">
                    <a:lumMod val="75000"/>
                  </a:schemeClr>
                </a:fgClr>
                <a:bgClr>
                  <a:schemeClr val="bg1"/>
                </a:bgClr>
              </a:pattFill>
              <a:ln>
                <a:solidFill>
                  <a:schemeClr val="accent2">
                    <a:lumMod val="75000"/>
                  </a:schemeClr>
                </a:solidFill>
              </a:ln>
              <a:effectLst/>
            </c:spPr>
            <c:extLst>
              <c:ext xmlns:c16="http://schemas.microsoft.com/office/drawing/2014/chart" uri="{C3380CC4-5D6E-409C-BE32-E72D297353CC}">
                <c16:uniqueId val="{00000004-4DB7-4591-A58F-442366D812E0}"/>
              </c:ext>
            </c:extLst>
          </c:dPt>
          <c:cat>
            <c:numRef>
              <c:f>'Metro History'!$AY$2:$BE$2</c:f>
              <c:numCache>
                <c:formatCode>General</c:formatCode>
                <c:ptCount val="7"/>
                <c:pt idx="0">
                  <c:v>2016</c:v>
                </c:pt>
                <c:pt idx="1">
                  <c:v>2017</c:v>
                </c:pt>
                <c:pt idx="2">
                  <c:v>2018</c:v>
                </c:pt>
                <c:pt idx="3">
                  <c:v>2019</c:v>
                </c:pt>
                <c:pt idx="4">
                  <c:v>2020</c:v>
                </c:pt>
                <c:pt idx="5">
                  <c:v>2021</c:v>
                </c:pt>
                <c:pt idx="6">
                  <c:v>2022</c:v>
                </c:pt>
              </c:numCache>
            </c:numRef>
          </c:cat>
          <c:val>
            <c:numRef>
              <c:f>'Metro History'!$AY$4:$BE$4</c:f>
              <c:numCache>
                <c:formatCode>0</c:formatCode>
                <c:ptCount val="7"/>
                <c:pt idx="0">
                  <c:v>1099</c:v>
                </c:pt>
                <c:pt idx="1">
                  <c:v>1258</c:v>
                </c:pt>
                <c:pt idx="2">
                  <c:v>1420</c:v>
                </c:pt>
                <c:pt idx="3">
                  <c:v>1272</c:v>
                </c:pt>
                <c:pt idx="4">
                  <c:v>919</c:v>
                </c:pt>
                <c:pt idx="5">
                  <c:v>586</c:v>
                </c:pt>
                <c:pt idx="6">
                  <c:v>146</c:v>
                </c:pt>
              </c:numCache>
            </c:numRef>
          </c:val>
          <c:extLst>
            <c:ext xmlns:c16="http://schemas.microsoft.com/office/drawing/2014/chart" uri="{C3380CC4-5D6E-409C-BE32-E72D297353CC}">
              <c16:uniqueId val="{00000005-4DB7-4591-A58F-442366D812E0}"/>
            </c:ext>
          </c:extLst>
        </c:ser>
        <c:dLbls>
          <c:showLegendKey val="0"/>
          <c:showVal val="0"/>
          <c:showCatName val="0"/>
          <c:showSerName val="0"/>
          <c:showPercent val="0"/>
          <c:showBubbleSize val="0"/>
        </c:dLbls>
        <c:gapWidth val="150"/>
        <c:overlap val="-24"/>
        <c:axId val="592860223"/>
        <c:axId val="592860639"/>
      </c:barChart>
      <c:catAx>
        <c:axId val="592860223"/>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592860639"/>
        <c:crosses val="autoZero"/>
        <c:auto val="1"/>
        <c:lblAlgn val="ctr"/>
        <c:lblOffset val="100"/>
        <c:noMultiLvlLbl val="0"/>
      </c:catAx>
      <c:valAx>
        <c:axId val="592860639"/>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5928602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solidFill>
      <a:srgbClr val="E9FAF4"/>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0" baseline="0">
                <a:solidFill>
                  <a:schemeClr val="tx1"/>
                </a:solidFill>
                <a:latin typeface="+mn-lt"/>
                <a:ea typeface="+mn-ea"/>
                <a:cs typeface="+mn-cs"/>
              </a:defRPr>
            </a:pPr>
            <a:r>
              <a:rPr lang="en-US" b="1"/>
              <a:t>Enrollment Forecast</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'Scratch Sheet'!$I$56</c:f>
              <c:strCache>
                <c:ptCount val="1"/>
                <c:pt idx="0">
                  <c:v>Total</c:v>
                </c:pt>
              </c:strCache>
            </c:strRef>
          </c:tx>
          <c:spPr>
            <a:solidFill>
              <a:srgbClr val="8161EF">
                <a:lumMod val="60000"/>
                <a:lumOff val="40000"/>
              </a:srgbClr>
            </a:solidFill>
            <a:ln>
              <a:solidFill>
                <a:schemeClr val="tx1"/>
              </a:solidFill>
            </a:ln>
            <a:effectLst/>
          </c:spPr>
          <c:invertIfNegative val="0"/>
          <c:dPt>
            <c:idx val="0"/>
            <c:invertIfNegative val="0"/>
            <c:bubble3D val="0"/>
            <c:spPr>
              <a:solidFill>
                <a:srgbClr val="F2EACF">
                  <a:lumMod val="75000"/>
                </a:srgbClr>
              </a:solidFill>
              <a:ln>
                <a:solidFill>
                  <a:schemeClr val="tx1"/>
                </a:solidFill>
              </a:ln>
              <a:effectLst/>
            </c:spPr>
            <c:extLst>
              <c:ext xmlns:c16="http://schemas.microsoft.com/office/drawing/2014/chart" uri="{C3380CC4-5D6E-409C-BE32-E72D297353CC}">
                <c16:uniqueId val="{00000006-0330-4F49-A2FA-8096654DCC34}"/>
              </c:ext>
            </c:extLst>
          </c:dPt>
          <c:dPt>
            <c:idx val="1"/>
            <c:invertIfNegative val="0"/>
            <c:bubble3D val="0"/>
            <c:spPr>
              <a:solidFill>
                <a:srgbClr val="F2EACF">
                  <a:lumMod val="75000"/>
                </a:srgbClr>
              </a:solidFill>
              <a:ln>
                <a:solidFill>
                  <a:schemeClr val="tx1"/>
                </a:solidFill>
              </a:ln>
              <a:effectLst/>
            </c:spPr>
            <c:extLst>
              <c:ext xmlns:c16="http://schemas.microsoft.com/office/drawing/2014/chart" uri="{C3380CC4-5D6E-409C-BE32-E72D297353CC}">
                <c16:uniqueId val="{00000005-0330-4F49-A2FA-8096654DCC34}"/>
              </c:ext>
            </c:extLst>
          </c:dPt>
          <c:dPt>
            <c:idx val="2"/>
            <c:invertIfNegative val="0"/>
            <c:bubble3D val="0"/>
            <c:spPr>
              <a:solidFill>
                <a:srgbClr val="F2EACF">
                  <a:lumMod val="75000"/>
                </a:srgbClr>
              </a:solidFill>
              <a:ln>
                <a:solidFill>
                  <a:schemeClr val="tx1"/>
                </a:solidFill>
              </a:ln>
              <a:effectLst/>
            </c:spPr>
            <c:extLst>
              <c:ext xmlns:c16="http://schemas.microsoft.com/office/drawing/2014/chart" uri="{C3380CC4-5D6E-409C-BE32-E72D297353CC}">
                <c16:uniqueId val="{00000004-0330-4F49-A2FA-8096654DCC34}"/>
              </c:ext>
            </c:extLst>
          </c:dPt>
          <c:dPt>
            <c:idx val="3"/>
            <c:invertIfNegative val="0"/>
            <c:bubble3D val="0"/>
            <c:spPr>
              <a:solidFill>
                <a:srgbClr val="F2EACF">
                  <a:lumMod val="75000"/>
                </a:srgbClr>
              </a:solidFill>
              <a:ln>
                <a:solidFill>
                  <a:schemeClr val="tx1"/>
                </a:solidFill>
              </a:ln>
              <a:effectLst/>
            </c:spPr>
            <c:extLst>
              <c:ext xmlns:c16="http://schemas.microsoft.com/office/drawing/2014/chart" uri="{C3380CC4-5D6E-409C-BE32-E72D297353CC}">
                <c16:uniqueId val="{00000003-0330-4F49-A2FA-8096654DCC34}"/>
              </c:ext>
            </c:extLst>
          </c:dPt>
          <c:dPt>
            <c:idx val="4"/>
            <c:invertIfNegative val="0"/>
            <c:bubble3D val="0"/>
            <c:spPr>
              <a:solidFill>
                <a:srgbClr val="00ABBC">
                  <a:lumMod val="75000"/>
                </a:srgbClr>
              </a:solidFill>
              <a:ln>
                <a:solidFill>
                  <a:schemeClr val="tx1"/>
                </a:solidFill>
              </a:ln>
              <a:effectLst/>
            </c:spPr>
            <c:extLst>
              <c:ext xmlns:c16="http://schemas.microsoft.com/office/drawing/2014/chart" uri="{C3380CC4-5D6E-409C-BE32-E72D297353CC}">
                <c16:uniqueId val="{00000001-0330-4F49-A2FA-8096654DCC34}"/>
              </c:ext>
            </c:extLst>
          </c:dPt>
          <c:dLbls>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330-4F49-A2FA-8096654DCC34}"/>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330-4F49-A2FA-8096654DCC34}"/>
                </c:ext>
              </c:extLst>
            </c:dLbl>
            <c:dLbl>
              <c:idx val="1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330-4F49-A2FA-8096654DCC3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'Scratch Sheet'!$H$57:$H$71</c:f>
              <c:strCache>
                <c:ptCount val="15"/>
                <c:pt idx="0">
                  <c:v>2017/18</c:v>
                </c:pt>
                <c:pt idx="1">
                  <c:v>2018/19</c:v>
                </c:pt>
                <c:pt idx="2">
                  <c:v>2019/20</c:v>
                </c:pt>
                <c:pt idx="3">
                  <c:v>2020/21</c:v>
                </c:pt>
                <c:pt idx="4">
                  <c:v>2021/22</c:v>
                </c:pt>
                <c:pt idx="5">
                  <c:v>2022/23</c:v>
                </c:pt>
                <c:pt idx="6">
                  <c:v>2023/24</c:v>
                </c:pt>
                <c:pt idx="7">
                  <c:v>2024/25</c:v>
                </c:pt>
                <c:pt idx="8">
                  <c:v>2025/26</c:v>
                </c:pt>
                <c:pt idx="9">
                  <c:v>2026/27</c:v>
                </c:pt>
                <c:pt idx="10">
                  <c:v>2027/28</c:v>
                </c:pt>
                <c:pt idx="11">
                  <c:v>2028/29</c:v>
                </c:pt>
                <c:pt idx="12">
                  <c:v>2029/30</c:v>
                </c:pt>
                <c:pt idx="13">
                  <c:v>2030/31</c:v>
                </c:pt>
                <c:pt idx="14">
                  <c:v>2031/32</c:v>
                </c:pt>
              </c:strCache>
            </c:strRef>
          </c:cat>
          <c:val>
            <c:numRef>
              <c:f>'Scratch Sheet'!$I$57:$I$71</c:f>
              <c:numCache>
                <c:formatCode>#,##0</c:formatCode>
                <c:ptCount val="15"/>
                <c:pt idx="0">
                  <c:v>7526</c:v>
                </c:pt>
                <c:pt idx="1">
                  <c:v>7787</c:v>
                </c:pt>
                <c:pt idx="2">
                  <c:v>8065</c:v>
                </c:pt>
                <c:pt idx="3">
                  <c:v>8108</c:v>
                </c:pt>
                <c:pt idx="4">
                  <c:v>8294</c:v>
                </c:pt>
                <c:pt idx="5">
                  <c:v>8689</c:v>
                </c:pt>
                <c:pt idx="6">
                  <c:v>9268</c:v>
                </c:pt>
                <c:pt idx="7">
                  <c:v>9597</c:v>
                </c:pt>
                <c:pt idx="8">
                  <c:v>9872</c:v>
                </c:pt>
                <c:pt idx="9">
                  <c:v>10170</c:v>
                </c:pt>
                <c:pt idx="10">
                  <c:v>10372</c:v>
                </c:pt>
                <c:pt idx="11">
                  <c:v>10589</c:v>
                </c:pt>
                <c:pt idx="12">
                  <c:v>10878</c:v>
                </c:pt>
                <c:pt idx="13">
                  <c:v>11126</c:v>
                </c:pt>
                <c:pt idx="14">
                  <c:v>11362</c:v>
                </c:pt>
              </c:numCache>
            </c:numRef>
          </c:val>
          <c:extLst>
            <c:ext xmlns:c16="http://schemas.microsoft.com/office/drawing/2014/chart" uri="{C3380CC4-5D6E-409C-BE32-E72D297353CC}">
              <c16:uniqueId val="{00000002-0330-4F49-A2FA-8096654DCC34}"/>
            </c:ext>
          </c:extLst>
        </c:ser>
        <c:dLbls>
          <c:showLegendKey val="0"/>
          <c:showVal val="0"/>
          <c:showCatName val="0"/>
          <c:showSerName val="0"/>
          <c:showPercent val="0"/>
          <c:showBubbleSize val="0"/>
        </c:dLbls>
        <c:gapWidth val="219"/>
        <c:overlap val="-27"/>
        <c:axId val="1693898608"/>
        <c:axId val="1768766192"/>
      </c:barChart>
      <c:catAx>
        <c:axId val="1693898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768766192"/>
        <c:crosses val="autoZero"/>
        <c:auto val="1"/>
        <c:lblAlgn val="ctr"/>
        <c:lblOffset val="100"/>
        <c:noMultiLvlLbl val="0"/>
      </c:catAx>
      <c:valAx>
        <c:axId val="17687661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938986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2F1C65-FB99-E444-925F-A0C7AB082B77}"/>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3C4A911D-1DC5-8D46-9AB7-531F3928CE61}"/>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3C12D977-3877-5749-9054-6A9F162F48C1}" type="datetimeFigureOut">
              <a:rPr lang="en-US" smtClean="0"/>
              <a:t>7/17/2022</a:t>
            </a:fld>
            <a:endParaRPr lang="en-US"/>
          </a:p>
        </p:txBody>
      </p:sp>
      <p:sp>
        <p:nvSpPr>
          <p:cNvPr id="4" name="Footer Placeholder 3">
            <a:extLst>
              <a:ext uri="{FF2B5EF4-FFF2-40B4-BE49-F238E27FC236}">
                <a16:creationId xmlns:a16="http://schemas.microsoft.com/office/drawing/2014/main" id="{28FCCAF2-D1E5-5E44-8F3F-8A226124CDA8}"/>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2C737294-4A1F-2442-BF3C-ABE811DD859C}"/>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EA54FEB4-8C5E-8145-A6D7-0722C0EDFB4C}" type="slidenum">
              <a:rPr lang="en-US" smtClean="0"/>
              <a:t>‹#›</a:t>
            </a:fld>
            <a:endParaRPr lang="en-US"/>
          </a:p>
        </p:txBody>
      </p:sp>
    </p:spTree>
    <p:extLst>
      <p:ext uri="{BB962C8B-B14F-4D97-AF65-F5344CB8AC3E}">
        <p14:creationId xmlns:p14="http://schemas.microsoft.com/office/powerpoint/2010/main" val="1144117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071C730-91B4-4644-B5BA-F7B6A30B7B63}" type="datetimeFigureOut">
              <a:rPr lang="en-US" smtClean="0"/>
              <a:t>7/17/2022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43CD0E5-82C7-4C4F-853A-7FCDF30374ED}" type="slidenum">
              <a:rPr lang="en-US" smtClean="0"/>
              <a:t>‹#›</a:t>
            </a:fld>
            <a:endParaRPr lang="en-US"/>
          </a:p>
        </p:txBody>
      </p:sp>
    </p:spTree>
    <p:extLst>
      <p:ext uri="{BB962C8B-B14F-4D97-AF65-F5344CB8AC3E}">
        <p14:creationId xmlns:p14="http://schemas.microsoft.com/office/powerpoint/2010/main" val="549998719"/>
      </p:ext>
    </p:extLst>
  </p:cSld>
  <p:clrMap bg1="lt1" tx1="dk1" bg2="lt2" tx2="dk2" accent1="accent1" accent2="accent2" accent3="accent3" accent4="accent4" accent5="accent5" accent6="accent6" hlink="hlink" folHlink="folHlink"/>
  <p:notesStyle>
    <a:lvl1pPr marL="0" algn="l" defTabSz="457109" rtl="0" eaLnBrk="1" latinLnBrk="0" hangingPunct="1">
      <a:defRPr sz="600" kern="1200">
        <a:solidFill>
          <a:schemeClr val="tx1"/>
        </a:solidFill>
        <a:latin typeface="+mn-lt"/>
        <a:ea typeface="+mn-ea"/>
        <a:cs typeface="+mn-cs"/>
      </a:defRPr>
    </a:lvl1pPr>
    <a:lvl2pPr marL="228554" algn="l" defTabSz="457109" rtl="0" eaLnBrk="1" latinLnBrk="0" hangingPunct="1">
      <a:defRPr sz="600" kern="1200">
        <a:solidFill>
          <a:schemeClr val="tx1"/>
        </a:solidFill>
        <a:latin typeface="+mn-lt"/>
        <a:ea typeface="+mn-ea"/>
        <a:cs typeface="+mn-cs"/>
      </a:defRPr>
    </a:lvl2pPr>
    <a:lvl3pPr marL="457109" algn="l" defTabSz="457109" rtl="0" eaLnBrk="1" latinLnBrk="0" hangingPunct="1">
      <a:defRPr sz="600" kern="1200">
        <a:solidFill>
          <a:schemeClr val="tx1"/>
        </a:solidFill>
        <a:latin typeface="+mn-lt"/>
        <a:ea typeface="+mn-ea"/>
        <a:cs typeface="+mn-cs"/>
      </a:defRPr>
    </a:lvl3pPr>
    <a:lvl4pPr marL="685663" algn="l" defTabSz="457109" rtl="0" eaLnBrk="1" latinLnBrk="0" hangingPunct="1">
      <a:defRPr sz="600" kern="1200">
        <a:solidFill>
          <a:schemeClr val="tx1"/>
        </a:solidFill>
        <a:latin typeface="+mn-lt"/>
        <a:ea typeface="+mn-ea"/>
        <a:cs typeface="+mn-cs"/>
      </a:defRPr>
    </a:lvl4pPr>
    <a:lvl5pPr marL="914217" algn="l" defTabSz="457109" rtl="0" eaLnBrk="1" latinLnBrk="0" hangingPunct="1">
      <a:defRPr sz="600" kern="1200">
        <a:solidFill>
          <a:schemeClr val="tx1"/>
        </a:solidFill>
        <a:latin typeface="+mn-lt"/>
        <a:ea typeface="+mn-ea"/>
        <a:cs typeface="+mn-cs"/>
      </a:defRPr>
    </a:lvl5pPr>
    <a:lvl6pPr marL="1142771" algn="l" defTabSz="457109" rtl="0" eaLnBrk="1" latinLnBrk="0" hangingPunct="1">
      <a:defRPr sz="600" kern="1200">
        <a:solidFill>
          <a:schemeClr val="tx1"/>
        </a:solidFill>
        <a:latin typeface="+mn-lt"/>
        <a:ea typeface="+mn-ea"/>
        <a:cs typeface="+mn-cs"/>
      </a:defRPr>
    </a:lvl6pPr>
    <a:lvl7pPr marL="1371326" algn="l" defTabSz="457109" rtl="0" eaLnBrk="1" latinLnBrk="0" hangingPunct="1">
      <a:defRPr sz="600" kern="1200">
        <a:solidFill>
          <a:schemeClr val="tx1"/>
        </a:solidFill>
        <a:latin typeface="+mn-lt"/>
        <a:ea typeface="+mn-ea"/>
        <a:cs typeface="+mn-cs"/>
      </a:defRPr>
    </a:lvl7pPr>
    <a:lvl8pPr marL="1599880" algn="l" defTabSz="457109" rtl="0" eaLnBrk="1" latinLnBrk="0" hangingPunct="1">
      <a:defRPr sz="600" kern="1200">
        <a:solidFill>
          <a:schemeClr val="tx1"/>
        </a:solidFill>
        <a:latin typeface="+mn-lt"/>
        <a:ea typeface="+mn-ea"/>
        <a:cs typeface="+mn-cs"/>
      </a:defRPr>
    </a:lvl8pPr>
    <a:lvl9pPr marL="1828434" algn="l" defTabSz="457109"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843CD0E5-82C7-4C4F-853A-7FCDF3037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32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3CD0E5-82C7-4C4F-853A-7FCDF30374ED}" type="slidenum">
              <a:rPr lang="en-US" smtClean="0"/>
              <a:t>3</a:t>
            </a:fld>
            <a:endParaRPr lang="en-US"/>
          </a:p>
        </p:txBody>
      </p:sp>
    </p:spTree>
    <p:extLst>
      <p:ext uri="{BB962C8B-B14F-4D97-AF65-F5344CB8AC3E}">
        <p14:creationId xmlns:p14="http://schemas.microsoft.com/office/powerpoint/2010/main" val="1448502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E57B599-B378-4F0D-8D0C-E254FC9F6A17}"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348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E57B599-B378-4F0D-8D0C-E254FC9F6A17}"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430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843CD0E5-82C7-4C4F-853A-7FCDF30374E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203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843CD0E5-82C7-4C4F-853A-7FCDF30374E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052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843CD0E5-82C7-4C4F-853A-7FCDF30374E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6918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25.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5.sv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9.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5.xml"/><Relationship Id="rId4" Type="http://schemas.openxmlformats.org/officeDocument/2006/relationships/image" Target="../media/image37.sv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37.sv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6.xml"/><Relationship Id="rId4" Type="http://schemas.openxmlformats.org/officeDocument/2006/relationships/image" Target="../media/image46.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8.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9.png"/><Relationship Id="rId1" Type="http://schemas.openxmlformats.org/officeDocument/2006/relationships/slideMaster" Target="../slideMasters/slideMaster8.xml"/><Relationship Id="rId4" Type="http://schemas.openxmlformats.org/officeDocument/2006/relationships/image" Target="../media/image37.sv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9.png"/><Relationship Id="rId1" Type="http://schemas.openxmlformats.org/officeDocument/2006/relationships/slideMaster" Target="../slideMasters/slideMaster9.xml"/><Relationship Id="rId4" Type="http://schemas.openxmlformats.org/officeDocument/2006/relationships/image" Target="../media/image37.sv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3.png"/><Relationship Id="rId3" Type="http://schemas.openxmlformats.org/officeDocument/2006/relationships/hyperlink" Target="https://www.linkedin.com/company/zondahome/" TargetMode="External"/><Relationship Id="rId7" Type="http://schemas.openxmlformats.org/officeDocument/2006/relationships/image" Target="../media/image59.png"/><Relationship Id="rId12" Type="http://schemas.openxmlformats.org/officeDocument/2006/relationships/hyperlink" Target="https://www.facebook.com/Zondahome" TargetMode="External"/><Relationship Id="rId2" Type="http://schemas.openxmlformats.org/officeDocument/2006/relationships/image" Target="../media/image56.png"/><Relationship Id="rId1" Type="http://schemas.openxmlformats.org/officeDocument/2006/relationships/slideMaster" Target="../slideMasters/slideMaster14.xml"/><Relationship Id="rId6" Type="http://schemas.openxmlformats.org/officeDocument/2006/relationships/hyperlink" Target="https://twitter.com/Zondahome" TargetMode="External"/><Relationship Id="rId11" Type="http://schemas.openxmlformats.org/officeDocument/2006/relationships/image" Target="../media/image62.svg"/><Relationship Id="rId5" Type="http://schemas.openxmlformats.org/officeDocument/2006/relationships/image" Target="../media/image58.sv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hyperlink" Target="https://www.instagram.com/zonda.home/" TargetMode="External"/><Relationship Id="rId14" Type="http://schemas.openxmlformats.org/officeDocument/2006/relationships/image" Target="../media/image64.sv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1">
    <p:bg>
      <p:bgPr>
        <a:solidFill>
          <a:srgbClr val="E9FAF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13A71-0B4A-8543-B214-5852CEE1D2EE}"/>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4160520"/>
            <a:ext cx="5257115" cy="463435"/>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1" y="2514600"/>
            <a:ext cx="5257115" cy="1371600"/>
          </a:xfrm>
          <a:prstGeom prst="rect">
            <a:avLst/>
          </a:prstGeom>
        </p:spPr>
        <p:txBody>
          <a:bodyPr lIns="0" tIns="0" rIns="0" bIns="0"/>
          <a:lstStyle>
            <a:lvl1pPr marL="0" indent="0">
              <a:lnSpc>
                <a:spcPct val="100000"/>
              </a:lnSpc>
              <a:spcBef>
                <a:spcPts val="0"/>
              </a:spcBef>
              <a:buFontTx/>
              <a:buNone/>
              <a:defRPr sz="44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pic>
        <p:nvPicPr>
          <p:cNvPr id="9" name="Picture 8">
            <a:extLst>
              <a:ext uri="{FF2B5EF4-FFF2-40B4-BE49-F238E27FC236}">
                <a16:creationId xmlns:a16="http://schemas.microsoft.com/office/drawing/2014/main" id="{FBD58507-F22C-486E-A85E-AF8388E17B00}"/>
              </a:ext>
            </a:extLst>
          </p:cNvPr>
          <p:cNvPicPr>
            <a:picLocks noChangeAspect="1"/>
          </p:cNvPicPr>
          <p:nvPr userDrawn="1"/>
        </p:nvPicPr>
        <p:blipFill>
          <a:blip r:embed="rId3"/>
          <a:stretch>
            <a:fillRect/>
          </a:stretch>
        </p:blipFill>
        <p:spPr>
          <a:xfrm>
            <a:off x="274284" y="203301"/>
            <a:ext cx="1737134" cy="566251"/>
          </a:xfrm>
          <a:prstGeom prst="rect">
            <a:avLst/>
          </a:prstGeom>
        </p:spPr>
      </p:pic>
    </p:spTree>
    <p:extLst>
      <p:ext uri="{BB962C8B-B14F-4D97-AF65-F5344CB8AC3E}">
        <p14:creationId xmlns:p14="http://schemas.microsoft.com/office/powerpoint/2010/main" val="582970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A5BB6-50CB-467D-A1C2-90D026FB76A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A2F8BAA-1DE3-4D62-A207-74BCA9628EDC}"/>
              </a:ext>
            </a:extLst>
          </p:cNvPr>
          <p:cNvSpPr>
            <a:spLocks noGrp="1"/>
          </p:cNvSpPr>
          <p:nvPr>
            <p:ph type="sldNum" sz="quarter" idx="10"/>
          </p:nvPr>
        </p:nvSpPr>
        <p:spPr/>
        <p:txBody>
          <a:bodyPr/>
          <a:lstStyle/>
          <a:p>
            <a:fld id="{22B11B4B-EFCE-4094-9006-F8B932C495B7}" type="slidenum">
              <a:rPr lang="en-US" smtClean="0"/>
              <a:t>‹#›</a:t>
            </a:fld>
            <a:endParaRPr lang="en-US"/>
          </a:p>
        </p:txBody>
      </p:sp>
      <p:sp>
        <p:nvSpPr>
          <p:cNvPr id="4" name="Text Placeholder 5">
            <a:extLst>
              <a:ext uri="{FF2B5EF4-FFF2-40B4-BE49-F238E27FC236}">
                <a16:creationId xmlns:a16="http://schemas.microsoft.com/office/drawing/2014/main" id="{90F3D517-0882-469F-9B7F-C444A999A56A}"/>
              </a:ext>
            </a:extLst>
          </p:cNvPr>
          <p:cNvSpPr>
            <a:spLocks noGrp="1"/>
          </p:cNvSpPr>
          <p:nvPr>
            <p:ph type="body" sz="quarter" idx="11"/>
          </p:nvPr>
        </p:nvSpPr>
        <p:spPr>
          <a:xfrm>
            <a:off x="1292225" y="1219200"/>
            <a:ext cx="3016250" cy="1450975"/>
          </a:xfrm>
        </p:spPr>
        <p:txBody>
          <a:bodyPr/>
          <a:lstStyle>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653588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2E8A-4A6E-49DD-9A25-E8DACC475E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1B9681-BB83-43E9-9191-561915A2F9B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576F2E12-3E1D-4328-B893-18C5CE4278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41E7E59-111B-4D7D-A727-D7F556900B74}"/>
              </a:ext>
            </a:extLst>
          </p:cNvPr>
          <p:cNvSpPr>
            <a:spLocks noGrp="1"/>
          </p:cNvSpPr>
          <p:nvPr>
            <p:ph type="sldNum" sz="quarter" idx="12"/>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14995309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0405E5-AED0-4BBF-A65E-4D45DD68DD3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EBC44BD3-8310-47B4-A5D7-0EB8856306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255332F-42A6-494F-B179-075E72E8088B}"/>
              </a:ext>
            </a:extLst>
          </p:cNvPr>
          <p:cNvSpPr>
            <a:spLocks noGrp="1"/>
          </p:cNvSpPr>
          <p:nvPr>
            <p:ph type="sldNum" sz="quarter" idx="12"/>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3535873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F30D3-F6B2-7B42-95C1-ED815B4B56E9}"/>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9050"/>
            <a:ext cx="3657124"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291803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A86E0D-7F0D-4F11-9083-66C282C944A3}"/>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E6A22BBA-E415-4244-A008-8ED69260C95C}"/>
              </a:ext>
            </a:extLst>
          </p:cNvPr>
          <p:cNvPicPr>
            <a:picLocks noChangeAspect="1"/>
          </p:cNvPicPr>
          <p:nvPr userDrawn="1"/>
        </p:nvPicPr>
        <p:blipFill>
          <a:blip r:embed="rId2"/>
          <a:stretch>
            <a:fillRect/>
          </a:stretch>
        </p:blipFill>
        <p:spPr>
          <a:xfrm>
            <a:off x="5600995" y="0"/>
            <a:ext cx="6590211" cy="3707477"/>
          </a:xfrm>
          <a:prstGeom prst="rect">
            <a:avLst/>
          </a:prstGeom>
        </p:spPr>
      </p:pic>
    </p:spTree>
    <p:extLst>
      <p:ext uri="{BB962C8B-B14F-4D97-AF65-F5344CB8AC3E}">
        <p14:creationId xmlns:p14="http://schemas.microsoft.com/office/powerpoint/2010/main" val="3959588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lumn_Devic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65681" y="1889761"/>
            <a:ext cx="4873117" cy="3044024"/>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3808365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lumn_Desktop">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51745" y="1253924"/>
            <a:ext cx="4907027" cy="3067291"/>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1452890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lumn_Phon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1118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Tree>
    <p:extLst>
      <p:ext uri="{BB962C8B-B14F-4D97-AF65-F5344CB8AC3E}">
        <p14:creationId xmlns:p14="http://schemas.microsoft.com/office/powerpoint/2010/main" val="841485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lumn_Bulle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09C84D-C0A0-CB44-A8DA-616D886496B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2" name="Title 1"/>
          <p:cNvSpPr>
            <a:spLocks noGrp="1"/>
          </p:cNvSpPr>
          <p:nvPr>
            <p:ph type="title" hasCustomPrompt="1"/>
          </p:nvPr>
        </p:nvSpPr>
        <p:spPr>
          <a:xfrm>
            <a:off x="457140" y="914400"/>
            <a:ext cx="6085215" cy="777240"/>
          </a:xfrm>
          <a:prstGeom prst="rect">
            <a:avLst/>
          </a:prstGeom>
        </p:spPr>
        <p:txBody>
          <a:bodyPr lIns="0" tIns="0" rIns="0" bIns="0"/>
          <a:lstStyle>
            <a:lvl1pPr>
              <a:lnSpc>
                <a:spcPct val="100000"/>
              </a:lnSpc>
              <a:defRPr sz="2500"/>
            </a:lvl1pPr>
          </a:lstStyle>
          <a:p>
            <a:r>
              <a:rPr lang="en-US" dirty="0"/>
              <a:t>Leading real estate</a:t>
            </a:r>
            <a:br>
              <a:rPr lang="en-US" dirty="0"/>
            </a:br>
            <a:r>
              <a:rPr lang="en-US" dirty="0"/>
              <a:t>and technology services:</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914281" y="2134488"/>
            <a:ext cx="5622828" cy="3999482"/>
          </a:xfrm>
          <a:prstGeom prst="rect">
            <a:avLst/>
          </a:prstGeom>
        </p:spPr>
        <p:txBody>
          <a:bodyPr lIns="0" tIns="0" rIns="0" bIns="0"/>
          <a:lstStyle>
            <a:lvl1pPr marL="319976" indent="-319976">
              <a:lnSpc>
                <a:spcPct val="100000"/>
              </a:lnSpc>
              <a:spcBef>
                <a:spcPts val="0"/>
              </a:spcBef>
              <a:spcAft>
                <a:spcPts val="1400"/>
              </a:spcAft>
              <a:buClr>
                <a:schemeClr val="accent1"/>
              </a:buClr>
              <a:buFont typeface="Wingdings" pitchFamily="2" charset="2"/>
              <a:buChar char="§"/>
              <a:defRPr sz="19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a:t>Diam </a:t>
            </a:r>
            <a:r>
              <a:rPr lang="en-US" dirty="0" err="1"/>
              <a:t>nonummy</a:t>
            </a:r>
            <a:r>
              <a:rPr lang="en-US" dirty="0"/>
              <a:t> </a:t>
            </a:r>
            <a:r>
              <a:rPr lang="en-US" dirty="0" err="1"/>
              <a:t>nibh</a:t>
            </a:r>
            <a:r>
              <a:rPr lang="en-US" dirty="0"/>
              <a:t> </a:t>
            </a:r>
            <a:r>
              <a:rPr lang="en-US" dirty="0" err="1"/>
              <a:t>catam</a:t>
            </a:r>
            <a:endParaRPr lang="en-US" dirty="0"/>
          </a:p>
          <a:p>
            <a:pPr lvl="0"/>
            <a:r>
              <a:rPr lang="en-US" dirty="0"/>
              <a:t>Mat di </a:t>
            </a:r>
            <a:r>
              <a:rPr lang="en-US" dirty="0" err="1"/>
              <a:t>espatin</a:t>
            </a:r>
            <a:r>
              <a:rPr lang="en-US" dirty="0"/>
              <a:t> </a:t>
            </a:r>
            <a:r>
              <a:rPr lang="en-US" dirty="0" err="1"/>
              <a:t>catum</a:t>
            </a:r>
            <a:endParaRPr lang="en-US" dirty="0"/>
          </a:p>
        </p:txBody>
      </p:sp>
    </p:spTree>
    <p:extLst>
      <p:ext uri="{BB962C8B-B14F-4D97-AF65-F5344CB8AC3E}">
        <p14:creationId xmlns:p14="http://schemas.microsoft.com/office/powerpoint/2010/main" val="1945434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lumn_Ico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D04C5-FB77-2142-ADCA-F9D5804C074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8F02866C-1B89-6A40-83A1-F0CBBFAD1012}"/>
              </a:ext>
            </a:extLst>
          </p:cNvPr>
          <p:cNvSpPr/>
          <p:nvPr userDrawn="1"/>
        </p:nvSpPr>
        <p:spPr>
          <a:xfrm>
            <a:off x="457140" y="2076702"/>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 name="Rectangle 11">
            <a:extLst>
              <a:ext uri="{FF2B5EF4-FFF2-40B4-BE49-F238E27FC236}">
                <a16:creationId xmlns:a16="http://schemas.microsoft.com/office/drawing/2014/main" id="{6082ABC9-C60B-5945-93E6-E006EF07310E}"/>
              </a:ext>
            </a:extLst>
          </p:cNvPr>
          <p:cNvSpPr/>
          <p:nvPr userDrawn="1"/>
        </p:nvSpPr>
        <p:spPr>
          <a:xfrm>
            <a:off x="4317438" y="2074305"/>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D3BC4F5C-1DD4-4B4C-A325-162C626D4684}"/>
              </a:ext>
            </a:extLst>
          </p:cNvPr>
          <p:cNvSpPr/>
          <p:nvPr userDrawn="1"/>
        </p:nvSpPr>
        <p:spPr>
          <a:xfrm>
            <a:off x="8137100" y="2074305"/>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3" name="Text Placeholder 10">
            <a:extLst>
              <a:ext uri="{FF2B5EF4-FFF2-40B4-BE49-F238E27FC236}">
                <a16:creationId xmlns:a16="http://schemas.microsoft.com/office/drawing/2014/main" id="{161C5002-D2A1-7840-9D6E-FA1A07A5CDEB}"/>
              </a:ext>
            </a:extLst>
          </p:cNvPr>
          <p:cNvSpPr>
            <a:spLocks noGrp="1"/>
          </p:cNvSpPr>
          <p:nvPr>
            <p:ph type="body" sz="quarter" idx="15" hasCustomPrompt="1"/>
          </p:nvPr>
        </p:nvSpPr>
        <p:spPr>
          <a:xfrm>
            <a:off x="452569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15" name="Text Placeholder 10">
            <a:extLst>
              <a:ext uri="{FF2B5EF4-FFF2-40B4-BE49-F238E27FC236}">
                <a16:creationId xmlns:a16="http://schemas.microsoft.com/office/drawing/2014/main" id="{E216DEB9-24D2-4942-9EC4-5D28687DD927}"/>
              </a:ext>
            </a:extLst>
          </p:cNvPr>
          <p:cNvSpPr>
            <a:spLocks noGrp="1"/>
          </p:cNvSpPr>
          <p:nvPr>
            <p:ph type="body" sz="quarter" idx="16" hasCustomPrompt="1"/>
          </p:nvPr>
        </p:nvSpPr>
        <p:spPr>
          <a:xfrm>
            <a:off x="452569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a:t>
            </a:r>
          </a:p>
        </p:txBody>
      </p:sp>
      <p:sp>
        <p:nvSpPr>
          <p:cNvPr id="17" name="Text Placeholder 10">
            <a:extLst>
              <a:ext uri="{FF2B5EF4-FFF2-40B4-BE49-F238E27FC236}">
                <a16:creationId xmlns:a16="http://schemas.microsoft.com/office/drawing/2014/main" id="{E82B0643-CE48-1041-B69D-257A0CAE5923}"/>
              </a:ext>
            </a:extLst>
          </p:cNvPr>
          <p:cNvSpPr>
            <a:spLocks noGrp="1"/>
          </p:cNvSpPr>
          <p:nvPr>
            <p:ph type="body" sz="quarter" idx="17" hasCustomPrompt="1"/>
          </p:nvPr>
        </p:nvSpPr>
        <p:spPr>
          <a:xfrm>
            <a:off x="836567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18" name="Text Placeholder 10">
            <a:extLst>
              <a:ext uri="{FF2B5EF4-FFF2-40B4-BE49-F238E27FC236}">
                <a16:creationId xmlns:a16="http://schemas.microsoft.com/office/drawing/2014/main" id="{D6EB660F-C419-A848-BE75-38DC63EC7F7D}"/>
              </a:ext>
            </a:extLst>
          </p:cNvPr>
          <p:cNvSpPr>
            <a:spLocks noGrp="1"/>
          </p:cNvSpPr>
          <p:nvPr>
            <p:ph type="body" sz="quarter" idx="18" hasCustomPrompt="1"/>
          </p:nvPr>
        </p:nvSpPr>
        <p:spPr>
          <a:xfrm>
            <a:off x="8365670" y="3733325"/>
            <a:ext cx="3199983" cy="22860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a:t>
            </a:r>
          </a:p>
        </p:txBody>
      </p:sp>
      <p:sp>
        <p:nvSpPr>
          <p:cNvPr id="20" name="Picture Placeholder 6">
            <a:extLst>
              <a:ext uri="{FF2B5EF4-FFF2-40B4-BE49-F238E27FC236}">
                <a16:creationId xmlns:a16="http://schemas.microsoft.com/office/drawing/2014/main" id="{46F17A5F-F29B-FD47-9747-C7440E51499F}"/>
              </a:ext>
            </a:extLst>
          </p:cNvPr>
          <p:cNvSpPr>
            <a:spLocks noGrp="1"/>
          </p:cNvSpPr>
          <p:nvPr>
            <p:ph type="pic" sz="quarter" idx="19" hasCustomPrompt="1"/>
          </p:nvPr>
        </p:nvSpPr>
        <p:spPr>
          <a:xfrm>
            <a:off x="68571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26" name="Picture Placeholder 6">
            <a:extLst>
              <a:ext uri="{FF2B5EF4-FFF2-40B4-BE49-F238E27FC236}">
                <a16:creationId xmlns:a16="http://schemas.microsoft.com/office/drawing/2014/main" id="{18E73433-FB3B-F64F-9EA3-3FF5517FBFED}"/>
              </a:ext>
            </a:extLst>
          </p:cNvPr>
          <p:cNvSpPr>
            <a:spLocks noGrp="1"/>
          </p:cNvSpPr>
          <p:nvPr>
            <p:ph type="pic" sz="quarter" idx="20" hasCustomPrompt="1"/>
          </p:nvPr>
        </p:nvSpPr>
        <p:spPr>
          <a:xfrm>
            <a:off x="452569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27" name="Picture Placeholder 6">
            <a:extLst>
              <a:ext uri="{FF2B5EF4-FFF2-40B4-BE49-F238E27FC236}">
                <a16:creationId xmlns:a16="http://schemas.microsoft.com/office/drawing/2014/main" id="{6185C570-4503-7A43-852A-9E5BD5C1D23C}"/>
              </a:ext>
            </a:extLst>
          </p:cNvPr>
          <p:cNvSpPr>
            <a:spLocks noGrp="1"/>
          </p:cNvSpPr>
          <p:nvPr>
            <p:ph type="pic" sz="quarter" idx="21" hasCustomPrompt="1"/>
          </p:nvPr>
        </p:nvSpPr>
        <p:spPr>
          <a:xfrm>
            <a:off x="836567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Tree>
    <p:extLst>
      <p:ext uri="{BB962C8B-B14F-4D97-AF65-F5344CB8AC3E}">
        <p14:creationId xmlns:p14="http://schemas.microsoft.com/office/powerpoint/2010/main" val="3700193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lumn_Sta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D04C5-FB77-2142-ADCA-F9D5804C074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8F02866C-1B89-6A40-83A1-F0CBBFAD1012}"/>
              </a:ext>
            </a:extLst>
          </p:cNvPr>
          <p:cNvSpPr/>
          <p:nvPr userDrawn="1"/>
        </p:nvSpPr>
        <p:spPr>
          <a:xfrm>
            <a:off x="457140" y="2086594"/>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 name="Rectangle 11">
            <a:extLst>
              <a:ext uri="{FF2B5EF4-FFF2-40B4-BE49-F238E27FC236}">
                <a16:creationId xmlns:a16="http://schemas.microsoft.com/office/drawing/2014/main" id="{6082ABC9-C60B-5945-93E6-E006EF07310E}"/>
              </a:ext>
            </a:extLst>
          </p:cNvPr>
          <p:cNvSpPr/>
          <p:nvPr userDrawn="1"/>
        </p:nvSpPr>
        <p:spPr>
          <a:xfrm>
            <a:off x="4317438" y="2084197"/>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D3BC4F5C-1DD4-4B4C-A325-162C626D4684}"/>
              </a:ext>
            </a:extLst>
          </p:cNvPr>
          <p:cNvSpPr/>
          <p:nvPr userDrawn="1"/>
        </p:nvSpPr>
        <p:spPr>
          <a:xfrm>
            <a:off x="8137100" y="2084197"/>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5262735"/>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a:t>
            </a:r>
          </a:p>
        </p:txBody>
      </p:sp>
      <p:sp>
        <p:nvSpPr>
          <p:cNvPr id="13" name="Text Placeholder 10">
            <a:extLst>
              <a:ext uri="{FF2B5EF4-FFF2-40B4-BE49-F238E27FC236}">
                <a16:creationId xmlns:a16="http://schemas.microsoft.com/office/drawing/2014/main" id="{161C5002-D2A1-7840-9D6E-FA1A07A5CDEB}"/>
              </a:ext>
            </a:extLst>
          </p:cNvPr>
          <p:cNvSpPr>
            <a:spLocks noGrp="1"/>
          </p:cNvSpPr>
          <p:nvPr>
            <p:ph type="body" sz="quarter" idx="15" hasCustomPrompt="1"/>
          </p:nvPr>
        </p:nvSpPr>
        <p:spPr>
          <a:xfrm>
            <a:off x="452569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15" name="Text Placeholder 10">
            <a:extLst>
              <a:ext uri="{FF2B5EF4-FFF2-40B4-BE49-F238E27FC236}">
                <a16:creationId xmlns:a16="http://schemas.microsoft.com/office/drawing/2014/main" id="{E216DEB9-24D2-4942-9EC4-5D28687DD927}"/>
              </a:ext>
            </a:extLst>
          </p:cNvPr>
          <p:cNvSpPr>
            <a:spLocks noGrp="1"/>
          </p:cNvSpPr>
          <p:nvPr>
            <p:ph type="body" sz="quarter" idx="16" hasCustomPrompt="1"/>
          </p:nvPr>
        </p:nvSpPr>
        <p:spPr>
          <a:xfrm>
            <a:off x="4525691" y="5262735"/>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17" name="Text Placeholder 10">
            <a:extLst>
              <a:ext uri="{FF2B5EF4-FFF2-40B4-BE49-F238E27FC236}">
                <a16:creationId xmlns:a16="http://schemas.microsoft.com/office/drawing/2014/main" id="{E82B0643-CE48-1041-B69D-257A0CAE5923}"/>
              </a:ext>
            </a:extLst>
          </p:cNvPr>
          <p:cNvSpPr>
            <a:spLocks noGrp="1"/>
          </p:cNvSpPr>
          <p:nvPr>
            <p:ph type="body" sz="quarter" idx="17" hasCustomPrompt="1"/>
          </p:nvPr>
        </p:nvSpPr>
        <p:spPr>
          <a:xfrm>
            <a:off x="836567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18" name="Text Placeholder 10">
            <a:extLst>
              <a:ext uri="{FF2B5EF4-FFF2-40B4-BE49-F238E27FC236}">
                <a16:creationId xmlns:a16="http://schemas.microsoft.com/office/drawing/2014/main" id="{D6EB660F-C419-A848-BE75-38DC63EC7F7D}"/>
              </a:ext>
            </a:extLst>
          </p:cNvPr>
          <p:cNvSpPr>
            <a:spLocks noGrp="1"/>
          </p:cNvSpPr>
          <p:nvPr>
            <p:ph type="body" sz="quarter" idx="18" hasCustomPrompt="1"/>
          </p:nvPr>
        </p:nvSpPr>
        <p:spPr>
          <a:xfrm>
            <a:off x="8365670" y="5262735"/>
            <a:ext cx="3199983" cy="6858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19" name="Picture Placeholder 6">
            <a:extLst>
              <a:ext uri="{FF2B5EF4-FFF2-40B4-BE49-F238E27FC236}">
                <a16:creationId xmlns:a16="http://schemas.microsoft.com/office/drawing/2014/main" id="{8CBA46DB-3D8A-5046-B4D2-F4AB931BF438}"/>
              </a:ext>
            </a:extLst>
          </p:cNvPr>
          <p:cNvSpPr>
            <a:spLocks noGrp="1"/>
          </p:cNvSpPr>
          <p:nvPr>
            <p:ph type="pic" sz="quarter" idx="19" hasCustomPrompt="1"/>
          </p:nvPr>
        </p:nvSpPr>
        <p:spPr>
          <a:xfrm>
            <a:off x="452569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1" name="Picture Placeholder 6">
            <a:extLst>
              <a:ext uri="{FF2B5EF4-FFF2-40B4-BE49-F238E27FC236}">
                <a16:creationId xmlns:a16="http://schemas.microsoft.com/office/drawing/2014/main" id="{20803E23-70BB-774A-BC80-D719B612C32A}"/>
              </a:ext>
            </a:extLst>
          </p:cNvPr>
          <p:cNvSpPr>
            <a:spLocks noGrp="1"/>
          </p:cNvSpPr>
          <p:nvPr>
            <p:ph type="pic" sz="quarter" idx="20" hasCustomPrompt="1"/>
          </p:nvPr>
        </p:nvSpPr>
        <p:spPr>
          <a:xfrm>
            <a:off x="68571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2" name="Picture Placeholder 6">
            <a:extLst>
              <a:ext uri="{FF2B5EF4-FFF2-40B4-BE49-F238E27FC236}">
                <a16:creationId xmlns:a16="http://schemas.microsoft.com/office/drawing/2014/main" id="{0F5B6352-377E-F646-AE2E-827D972CD592}"/>
              </a:ext>
            </a:extLst>
          </p:cNvPr>
          <p:cNvSpPr>
            <a:spLocks noGrp="1"/>
          </p:cNvSpPr>
          <p:nvPr>
            <p:ph type="pic" sz="quarter" idx="21" hasCustomPrompt="1"/>
          </p:nvPr>
        </p:nvSpPr>
        <p:spPr>
          <a:xfrm>
            <a:off x="836567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3" name="Text Placeholder 10">
            <a:extLst>
              <a:ext uri="{FF2B5EF4-FFF2-40B4-BE49-F238E27FC236}">
                <a16:creationId xmlns:a16="http://schemas.microsoft.com/office/drawing/2014/main" id="{7B7D25EF-3A63-8E42-96E4-736ABFC7497B}"/>
              </a:ext>
            </a:extLst>
          </p:cNvPr>
          <p:cNvSpPr>
            <a:spLocks noGrp="1"/>
          </p:cNvSpPr>
          <p:nvPr>
            <p:ph type="body" sz="quarter" idx="22" hasCustomPrompt="1"/>
          </p:nvPr>
        </p:nvSpPr>
        <p:spPr>
          <a:xfrm>
            <a:off x="685711" y="3061652"/>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$13,039,393</a:t>
            </a:r>
          </a:p>
        </p:txBody>
      </p:sp>
      <p:sp>
        <p:nvSpPr>
          <p:cNvPr id="24" name="Text Placeholder 10">
            <a:extLst>
              <a:ext uri="{FF2B5EF4-FFF2-40B4-BE49-F238E27FC236}">
                <a16:creationId xmlns:a16="http://schemas.microsoft.com/office/drawing/2014/main" id="{5F330188-5B41-EB40-80C5-2DBA90E37C52}"/>
              </a:ext>
            </a:extLst>
          </p:cNvPr>
          <p:cNvSpPr>
            <a:spLocks noGrp="1"/>
          </p:cNvSpPr>
          <p:nvPr>
            <p:ph type="body" sz="quarter" idx="23" hasCustomPrompt="1"/>
          </p:nvPr>
        </p:nvSpPr>
        <p:spPr>
          <a:xfrm>
            <a:off x="4525691" y="3061652"/>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$25,356</a:t>
            </a:r>
          </a:p>
        </p:txBody>
      </p:sp>
      <p:sp>
        <p:nvSpPr>
          <p:cNvPr id="28" name="Text Placeholder 10">
            <a:extLst>
              <a:ext uri="{FF2B5EF4-FFF2-40B4-BE49-F238E27FC236}">
                <a16:creationId xmlns:a16="http://schemas.microsoft.com/office/drawing/2014/main" id="{07CB9CC2-E223-3845-85FA-FC6B85C4C376}"/>
              </a:ext>
            </a:extLst>
          </p:cNvPr>
          <p:cNvSpPr>
            <a:spLocks noGrp="1"/>
          </p:cNvSpPr>
          <p:nvPr>
            <p:ph type="body" sz="quarter" idx="24" hasCustomPrompt="1"/>
          </p:nvPr>
        </p:nvSpPr>
        <p:spPr>
          <a:xfrm>
            <a:off x="8365671" y="2711556"/>
            <a:ext cx="3199983" cy="1215718"/>
          </a:xfrm>
          <a:prstGeom prst="rect">
            <a:avLst/>
          </a:prstGeom>
        </p:spPr>
        <p:txBody>
          <a:bodyPr lIns="0" tIns="0" rIns="0" bIns="0" anchor="ctr">
            <a:spAutoFit/>
          </a:bodyPr>
          <a:lstStyle>
            <a:lvl1pPr marL="0" indent="0">
              <a:lnSpc>
                <a:spcPct val="100000"/>
              </a:lnSpc>
              <a:spcBef>
                <a:spcPts val="0"/>
              </a:spcBef>
              <a:buNone/>
              <a:defRPr sz="7898"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100%</a:t>
            </a:r>
          </a:p>
        </p:txBody>
      </p:sp>
    </p:spTree>
    <p:extLst>
      <p:ext uri="{BB962C8B-B14F-4D97-AF65-F5344CB8AC3E}">
        <p14:creationId xmlns:p14="http://schemas.microsoft.com/office/powerpoint/2010/main" val="1182952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allouts">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121998A-31F0-1C4E-BA83-B7907C357CCA}"/>
              </a:ext>
            </a:extLst>
          </p:cNvPr>
          <p:cNvPicPr>
            <a:picLocks noChangeAspect="1"/>
          </p:cNvPicPr>
          <p:nvPr userDrawn="1"/>
        </p:nvPicPr>
        <p:blipFill>
          <a:blip r:embed="rId2"/>
          <a:stretch>
            <a:fillRect/>
          </a:stretch>
        </p:blipFill>
        <p:spPr>
          <a:xfrm>
            <a:off x="0" y="0"/>
            <a:ext cx="12190413" cy="6858000"/>
          </a:xfrm>
          <a:prstGeom prst="rect">
            <a:avLst/>
          </a:prstGeom>
        </p:spPr>
      </p:pic>
      <p:sp>
        <p:nvSpPr>
          <p:cNvPr id="9" name="Rectangle 8">
            <a:extLst>
              <a:ext uri="{FF2B5EF4-FFF2-40B4-BE49-F238E27FC236}">
                <a16:creationId xmlns:a16="http://schemas.microsoft.com/office/drawing/2014/main" id="{01EDC4EB-3F1A-CD4D-9398-2464E8C704A9}"/>
              </a:ext>
            </a:extLst>
          </p:cNvPr>
          <p:cNvSpPr/>
          <p:nvPr userDrawn="1"/>
        </p:nvSpPr>
        <p:spPr>
          <a:xfrm>
            <a:off x="4251406" y="208483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0" name="Rectangle 9">
            <a:extLst>
              <a:ext uri="{FF2B5EF4-FFF2-40B4-BE49-F238E27FC236}">
                <a16:creationId xmlns:a16="http://schemas.microsoft.com/office/drawing/2014/main" id="{0D23F401-3BFB-4047-BB8A-42E00680E7C5}"/>
              </a:ext>
            </a:extLst>
          </p:cNvPr>
          <p:cNvSpPr/>
          <p:nvPr userDrawn="1"/>
        </p:nvSpPr>
        <p:spPr>
          <a:xfrm>
            <a:off x="4251406" y="423367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5" name="Rectangle 14">
            <a:extLst>
              <a:ext uri="{FF2B5EF4-FFF2-40B4-BE49-F238E27FC236}">
                <a16:creationId xmlns:a16="http://schemas.microsoft.com/office/drawing/2014/main" id="{BD882659-3A54-CA4F-8514-6FA99ED6A89C}"/>
              </a:ext>
            </a:extLst>
          </p:cNvPr>
          <p:cNvSpPr/>
          <p:nvPr userDrawn="1"/>
        </p:nvSpPr>
        <p:spPr>
          <a:xfrm>
            <a:off x="8090042" y="208483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62E25F4E-5C58-9F45-BDA0-FCCA14808C92}"/>
              </a:ext>
            </a:extLst>
          </p:cNvPr>
          <p:cNvSpPr/>
          <p:nvPr userDrawn="1"/>
        </p:nvSpPr>
        <p:spPr>
          <a:xfrm>
            <a:off x="8090042" y="423367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84832"/>
            <a:ext cx="3657124" cy="457200"/>
          </a:xfrm>
          <a:prstGeom prst="rect">
            <a:avLst/>
          </a:prstGeom>
        </p:spPr>
        <p:txBody>
          <a:bodyPr lIns="0" tIns="0" rIns="0" bIns="0"/>
          <a:lstStyle>
            <a:lvl1pPr marL="0" marR="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sz="1050" b="0" i="0">
                <a:latin typeface="GT Walsheim Bold" panose="02000503030000020003" pitchFamily="2" charset="77"/>
              </a:defRPr>
            </a:lvl1pPr>
            <a:lvl2pPr>
              <a:buNone/>
              <a:defRPr/>
            </a:lvl2pPr>
            <a:lvl3pPr>
              <a:buNone/>
              <a:defRPr/>
            </a:lvl3pPr>
            <a:lvl4pPr>
              <a:buNone/>
              <a:defRPr/>
            </a:lvl4pPr>
            <a:lvl5pPr>
              <a:buNone/>
              <a:defRPr/>
            </a:lvl5pPr>
          </a:lstStyle>
          <a:p>
            <a:pPr marL="0" marR="0" lvl="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a:pPr>
            <a:r>
              <a:rPr lang="en-US" dirty="0"/>
              <a:t>H3 HEADLINE GT WALSHEIM BOLD 21PT</a:t>
            </a:r>
          </a:p>
          <a:p>
            <a:pPr lvl="0"/>
            <a:r>
              <a:rPr lang="en-US" dirty="0"/>
              <a:t>LET US HELP YOU DEVELOP A CLEAR PATH TO SUCCESS.</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651760"/>
            <a:ext cx="3657124" cy="354787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eanj</a:t>
            </a:r>
            <a:r>
              <a:rPr lang="en-US" dirty="0"/>
              <a:t> um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p>
        </p:txBody>
      </p:sp>
      <p:sp>
        <p:nvSpPr>
          <p:cNvPr id="17" name="Text Placeholder 10">
            <a:extLst>
              <a:ext uri="{FF2B5EF4-FFF2-40B4-BE49-F238E27FC236}">
                <a16:creationId xmlns:a16="http://schemas.microsoft.com/office/drawing/2014/main" id="{570CE66D-0B6B-1A47-B07E-348E51C50D78}"/>
              </a:ext>
            </a:extLst>
          </p:cNvPr>
          <p:cNvSpPr>
            <a:spLocks noGrp="1"/>
          </p:cNvSpPr>
          <p:nvPr>
            <p:ph type="body" sz="quarter" idx="15" hasCustomPrompt="1"/>
          </p:nvPr>
        </p:nvSpPr>
        <p:spPr>
          <a:xfrm>
            <a:off x="4525691" y="25877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SHARE ANALYSIS</a:t>
            </a:r>
          </a:p>
        </p:txBody>
      </p:sp>
      <p:sp>
        <p:nvSpPr>
          <p:cNvPr id="18" name="Text Placeholder 10">
            <a:extLst>
              <a:ext uri="{FF2B5EF4-FFF2-40B4-BE49-F238E27FC236}">
                <a16:creationId xmlns:a16="http://schemas.microsoft.com/office/drawing/2014/main" id="{B3F75936-5979-5743-BEA1-43C45CB3033E}"/>
              </a:ext>
            </a:extLst>
          </p:cNvPr>
          <p:cNvSpPr>
            <a:spLocks noGrp="1"/>
          </p:cNvSpPr>
          <p:nvPr>
            <p:ph type="body" sz="quarter" idx="16" hasCustomPrompt="1"/>
          </p:nvPr>
        </p:nvSpPr>
        <p:spPr>
          <a:xfrm>
            <a:off x="4525691" y="28568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4" name="Text Placeholder 10">
            <a:extLst>
              <a:ext uri="{FF2B5EF4-FFF2-40B4-BE49-F238E27FC236}">
                <a16:creationId xmlns:a16="http://schemas.microsoft.com/office/drawing/2014/main" id="{6E3E8FF0-DACC-7A4E-8C7E-4B09E8EC7B27}"/>
              </a:ext>
            </a:extLst>
          </p:cNvPr>
          <p:cNvSpPr>
            <a:spLocks noGrp="1"/>
          </p:cNvSpPr>
          <p:nvPr>
            <p:ph type="body" sz="quarter" idx="19" hasCustomPrompt="1"/>
          </p:nvPr>
        </p:nvSpPr>
        <p:spPr>
          <a:xfrm>
            <a:off x="4525691" y="4645152"/>
            <a:ext cx="3108555" cy="45720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PRODUCT INNOVATION </a:t>
            </a:r>
            <a:br>
              <a:rPr lang="en-US" dirty="0"/>
            </a:br>
            <a:r>
              <a:rPr lang="en-US" dirty="0"/>
              <a:t>&amp; ANALYSIS</a:t>
            </a:r>
          </a:p>
        </p:txBody>
      </p:sp>
      <p:sp>
        <p:nvSpPr>
          <p:cNvPr id="25" name="Text Placeholder 10">
            <a:extLst>
              <a:ext uri="{FF2B5EF4-FFF2-40B4-BE49-F238E27FC236}">
                <a16:creationId xmlns:a16="http://schemas.microsoft.com/office/drawing/2014/main" id="{EA0E219D-BB0F-E148-9426-42506CBE44B5}"/>
              </a:ext>
            </a:extLst>
          </p:cNvPr>
          <p:cNvSpPr>
            <a:spLocks noGrp="1"/>
          </p:cNvSpPr>
          <p:nvPr>
            <p:ph type="body" sz="quarter" idx="20" hasCustomPrompt="1"/>
          </p:nvPr>
        </p:nvSpPr>
        <p:spPr>
          <a:xfrm>
            <a:off x="4525691" y="51297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8" name="Text Placeholder 10">
            <a:extLst>
              <a:ext uri="{FF2B5EF4-FFF2-40B4-BE49-F238E27FC236}">
                <a16:creationId xmlns:a16="http://schemas.microsoft.com/office/drawing/2014/main" id="{5A0641B1-73E6-5642-BBBC-D4927E52A07D}"/>
              </a:ext>
            </a:extLst>
          </p:cNvPr>
          <p:cNvSpPr>
            <a:spLocks noGrp="1"/>
          </p:cNvSpPr>
          <p:nvPr>
            <p:ph type="body" sz="quarter" idx="21" hasCustomPrompt="1"/>
          </p:nvPr>
        </p:nvSpPr>
        <p:spPr>
          <a:xfrm>
            <a:off x="8365671" y="46451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SEGMENT FORECASTS</a:t>
            </a:r>
          </a:p>
        </p:txBody>
      </p:sp>
      <p:sp>
        <p:nvSpPr>
          <p:cNvPr id="29" name="Text Placeholder 10">
            <a:extLst>
              <a:ext uri="{FF2B5EF4-FFF2-40B4-BE49-F238E27FC236}">
                <a16:creationId xmlns:a16="http://schemas.microsoft.com/office/drawing/2014/main" id="{8970C1C5-EE34-0C44-9DC1-9679BA23F890}"/>
              </a:ext>
            </a:extLst>
          </p:cNvPr>
          <p:cNvSpPr>
            <a:spLocks noGrp="1"/>
          </p:cNvSpPr>
          <p:nvPr>
            <p:ph type="body" sz="quarter" idx="22" hasCustomPrompt="1"/>
          </p:nvPr>
        </p:nvSpPr>
        <p:spPr>
          <a:xfrm>
            <a:off x="8365671" y="492404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32" name="Text Placeholder 10">
            <a:extLst>
              <a:ext uri="{FF2B5EF4-FFF2-40B4-BE49-F238E27FC236}">
                <a16:creationId xmlns:a16="http://schemas.microsoft.com/office/drawing/2014/main" id="{D1CC8E5C-39E9-C743-A06B-2C73DED82CE4}"/>
              </a:ext>
            </a:extLst>
          </p:cNvPr>
          <p:cNvSpPr>
            <a:spLocks noGrp="1"/>
          </p:cNvSpPr>
          <p:nvPr>
            <p:ph type="body" sz="quarter" idx="23" hasCustomPrompt="1"/>
          </p:nvPr>
        </p:nvSpPr>
        <p:spPr>
          <a:xfrm>
            <a:off x="8365671" y="25877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DISTRIBUTION STRATEGY</a:t>
            </a:r>
          </a:p>
        </p:txBody>
      </p:sp>
      <p:sp>
        <p:nvSpPr>
          <p:cNvPr id="33" name="Text Placeholder 10">
            <a:extLst>
              <a:ext uri="{FF2B5EF4-FFF2-40B4-BE49-F238E27FC236}">
                <a16:creationId xmlns:a16="http://schemas.microsoft.com/office/drawing/2014/main" id="{06944182-1AF2-9440-B56C-C1920C94FB35}"/>
              </a:ext>
            </a:extLst>
          </p:cNvPr>
          <p:cNvSpPr>
            <a:spLocks noGrp="1"/>
          </p:cNvSpPr>
          <p:nvPr>
            <p:ph type="body" sz="quarter" idx="24" hasCustomPrompt="1"/>
          </p:nvPr>
        </p:nvSpPr>
        <p:spPr>
          <a:xfrm>
            <a:off x="8365671" y="28568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2" name="Title 1">
            <a:extLst>
              <a:ext uri="{FF2B5EF4-FFF2-40B4-BE49-F238E27FC236}">
                <a16:creationId xmlns:a16="http://schemas.microsoft.com/office/drawing/2014/main" id="{065B6EAA-FAAD-104C-9910-0D6D5D6E3A63}"/>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2288333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2">
    <p:bg>
      <p:bgPr>
        <a:solidFill>
          <a:srgbClr val="E9FAF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13A71-0B4A-8543-B214-5852CEE1D2EE}"/>
              </a:ext>
            </a:extLst>
          </p:cNvPr>
          <p:cNvPicPr>
            <a:picLocks noChangeAspect="1"/>
          </p:cNvPicPr>
          <p:nvPr userDrawn="1"/>
        </p:nvPicPr>
        <p:blipFill>
          <a:blip r:embed="rId2"/>
          <a:srcRect/>
          <a:stretch/>
        </p:blipFill>
        <p:spPr>
          <a:xfrm>
            <a:off x="793" y="0"/>
            <a:ext cx="12190413" cy="6858000"/>
          </a:xfrm>
          <a:prstGeom prst="rect">
            <a:avLst/>
          </a:prstGeom>
        </p:spPr>
      </p:pic>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4160520"/>
            <a:ext cx="4571405" cy="463435"/>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0" y="2514600"/>
            <a:ext cx="4571405" cy="1371600"/>
          </a:xfrm>
          <a:prstGeom prst="rect">
            <a:avLst/>
          </a:prstGeom>
        </p:spPr>
        <p:txBody>
          <a:bodyPr lIns="0" tIns="0" rIns="0" bIns="0"/>
          <a:lstStyle>
            <a:lvl1pPr marL="0" indent="0">
              <a:lnSpc>
                <a:spcPct val="100000"/>
              </a:lnSpc>
              <a:spcBef>
                <a:spcPts val="0"/>
              </a:spcBef>
              <a:buFontTx/>
              <a:buNone/>
              <a:defRPr sz="44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pic>
        <p:nvPicPr>
          <p:cNvPr id="8" name="Picture 7">
            <a:extLst>
              <a:ext uri="{FF2B5EF4-FFF2-40B4-BE49-F238E27FC236}">
                <a16:creationId xmlns:a16="http://schemas.microsoft.com/office/drawing/2014/main" id="{5320527E-84BB-450F-895F-CE6D0DE91E85}"/>
              </a:ext>
            </a:extLst>
          </p:cNvPr>
          <p:cNvPicPr>
            <a:picLocks noChangeAspect="1"/>
          </p:cNvPicPr>
          <p:nvPr userDrawn="1"/>
        </p:nvPicPr>
        <p:blipFill>
          <a:blip r:embed="rId3"/>
          <a:stretch>
            <a:fillRect/>
          </a:stretch>
        </p:blipFill>
        <p:spPr>
          <a:xfrm>
            <a:off x="274284" y="203301"/>
            <a:ext cx="1737134" cy="566251"/>
          </a:xfrm>
          <a:prstGeom prst="rect">
            <a:avLst/>
          </a:prstGeom>
        </p:spPr>
      </p:pic>
    </p:spTree>
    <p:extLst>
      <p:ext uri="{BB962C8B-B14F-4D97-AF65-F5344CB8AC3E}">
        <p14:creationId xmlns:p14="http://schemas.microsoft.com/office/powerpoint/2010/main" val="4058801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rot="10800000">
            <a:off x="793" y="-1"/>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Tree>
    <p:extLst>
      <p:ext uri="{BB962C8B-B14F-4D97-AF65-F5344CB8AC3E}">
        <p14:creationId xmlns:p14="http://schemas.microsoft.com/office/powerpoint/2010/main" val="272240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line_1_Column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32C32141-EFF1-584B-BE0B-AAE9AEF3949B}"/>
              </a:ext>
            </a:extLst>
          </p:cNvPr>
          <p:cNvSpPr/>
          <p:nvPr userDrawn="1"/>
        </p:nvSpPr>
        <p:spPr>
          <a:xfrm>
            <a:off x="457140" y="1965960"/>
            <a:ext cx="3702838" cy="44577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2212848"/>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2596896"/>
            <a:ext cx="3108555" cy="352044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159978" y="1965960"/>
            <a:ext cx="7588532"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5" name="Title 1">
            <a:extLst>
              <a:ext uri="{FF2B5EF4-FFF2-40B4-BE49-F238E27FC236}">
                <a16:creationId xmlns:a16="http://schemas.microsoft.com/office/drawing/2014/main" id="{FD602161-42C1-8A43-A729-1CC8468D6455}"/>
              </a:ext>
            </a:extLst>
          </p:cNvPr>
          <p:cNvSpPr>
            <a:spLocks noGrp="1"/>
          </p:cNvSpPr>
          <p:nvPr>
            <p:ph type="title" hasCustomPrompt="1"/>
          </p:nvPr>
        </p:nvSpPr>
        <p:spPr>
          <a:xfrm>
            <a:off x="457140" y="914401"/>
            <a:ext cx="6857107" cy="10515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3992725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olumns_Charts">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06F666F-09C7-AC4C-9446-1691AE618FD7}"/>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9" name="Title 1">
            <a:extLst>
              <a:ext uri="{FF2B5EF4-FFF2-40B4-BE49-F238E27FC236}">
                <a16:creationId xmlns:a16="http://schemas.microsoft.com/office/drawing/2014/main" id="{765D43A9-7B4D-464A-A86A-D72BA2DC4DA6}"/>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3" name="Text Placeholder 10">
            <a:extLst>
              <a:ext uri="{FF2B5EF4-FFF2-40B4-BE49-F238E27FC236}">
                <a16:creationId xmlns:a16="http://schemas.microsoft.com/office/drawing/2014/main" id="{A4CABAE8-ADC9-7249-B18E-0516A10DAB3A}"/>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15" name="Text Placeholder 10">
            <a:extLst>
              <a:ext uri="{FF2B5EF4-FFF2-40B4-BE49-F238E27FC236}">
                <a16:creationId xmlns:a16="http://schemas.microsoft.com/office/drawing/2014/main" id="{FD74BD66-B94F-CA4C-ABE6-FB16BCBCF85A}"/>
              </a:ext>
            </a:extLst>
          </p:cNvPr>
          <p:cNvSpPr>
            <a:spLocks noGrp="1"/>
          </p:cNvSpPr>
          <p:nvPr>
            <p:ph type="body" sz="quarter" idx="18" hasCustomPrompt="1"/>
          </p:nvPr>
        </p:nvSpPr>
        <p:spPr>
          <a:xfrm>
            <a:off x="685711"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6" name="Text Placeholder 10">
            <a:extLst>
              <a:ext uri="{FF2B5EF4-FFF2-40B4-BE49-F238E27FC236}">
                <a16:creationId xmlns:a16="http://schemas.microsoft.com/office/drawing/2014/main" id="{1DA00461-DCEA-1B41-831E-6A660B7A9034}"/>
              </a:ext>
            </a:extLst>
          </p:cNvPr>
          <p:cNvSpPr>
            <a:spLocks noGrp="1"/>
          </p:cNvSpPr>
          <p:nvPr>
            <p:ph type="body" sz="quarter" idx="19" hasCustomPrompt="1"/>
          </p:nvPr>
        </p:nvSpPr>
        <p:spPr>
          <a:xfrm>
            <a:off x="4388549"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8" name="Text Placeholder 10">
            <a:extLst>
              <a:ext uri="{FF2B5EF4-FFF2-40B4-BE49-F238E27FC236}">
                <a16:creationId xmlns:a16="http://schemas.microsoft.com/office/drawing/2014/main" id="{2FDBC4CA-4202-2F41-B424-48371A591B7A}"/>
              </a:ext>
            </a:extLst>
          </p:cNvPr>
          <p:cNvSpPr>
            <a:spLocks noGrp="1"/>
          </p:cNvSpPr>
          <p:nvPr>
            <p:ph type="body" sz="quarter" idx="20" hasCustomPrompt="1"/>
          </p:nvPr>
        </p:nvSpPr>
        <p:spPr>
          <a:xfrm>
            <a:off x="8319957"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1" name="Chart Placeholder 7">
            <a:extLst>
              <a:ext uri="{FF2B5EF4-FFF2-40B4-BE49-F238E27FC236}">
                <a16:creationId xmlns:a16="http://schemas.microsoft.com/office/drawing/2014/main" id="{7015193E-6EFF-D445-9066-E2B934EE1686}"/>
              </a:ext>
            </a:extLst>
          </p:cNvPr>
          <p:cNvSpPr>
            <a:spLocks noGrp="1"/>
          </p:cNvSpPr>
          <p:nvPr>
            <p:ph type="chart" sz="quarter" idx="21" hasCustomPrompt="1"/>
          </p:nvPr>
        </p:nvSpPr>
        <p:spPr>
          <a:xfrm>
            <a:off x="685711"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4" name="Chart Placeholder 7">
            <a:extLst>
              <a:ext uri="{FF2B5EF4-FFF2-40B4-BE49-F238E27FC236}">
                <a16:creationId xmlns:a16="http://schemas.microsoft.com/office/drawing/2014/main" id="{4C033827-50D5-EC45-AE08-7DBE6A83E186}"/>
              </a:ext>
            </a:extLst>
          </p:cNvPr>
          <p:cNvSpPr>
            <a:spLocks noGrp="1"/>
          </p:cNvSpPr>
          <p:nvPr>
            <p:ph type="chart" sz="quarter" idx="22" hasCustomPrompt="1"/>
          </p:nvPr>
        </p:nvSpPr>
        <p:spPr>
          <a:xfrm>
            <a:off x="685711"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7" name="Chart Placeholder 7">
            <a:extLst>
              <a:ext uri="{FF2B5EF4-FFF2-40B4-BE49-F238E27FC236}">
                <a16:creationId xmlns:a16="http://schemas.microsoft.com/office/drawing/2014/main" id="{BDB16A55-E6F7-7442-8028-471F98C5EBA8}"/>
              </a:ext>
            </a:extLst>
          </p:cNvPr>
          <p:cNvSpPr>
            <a:spLocks noGrp="1"/>
          </p:cNvSpPr>
          <p:nvPr>
            <p:ph type="chart" sz="quarter" idx="23" hasCustomPrompt="1"/>
          </p:nvPr>
        </p:nvSpPr>
        <p:spPr>
          <a:xfrm>
            <a:off x="4388549"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0" name="Chart Placeholder 7">
            <a:extLst>
              <a:ext uri="{FF2B5EF4-FFF2-40B4-BE49-F238E27FC236}">
                <a16:creationId xmlns:a16="http://schemas.microsoft.com/office/drawing/2014/main" id="{4788DF28-70A9-3542-B530-8971F43009A9}"/>
              </a:ext>
            </a:extLst>
          </p:cNvPr>
          <p:cNvSpPr>
            <a:spLocks noGrp="1"/>
          </p:cNvSpPr>
          <p:nvPr>
            <p:ph type="chart" sz="quarter" idx="24" hasCustomPrompt="1"/>
          </p:nvPr>
        </p:nvSpPr>
        <p:spPr>
          <a:xfrm>
            <a:off x="4388549"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1" name="Chart Placeholder 7">
            <a:extLst>
              <a:ext uri="{FF2B5EF4-FFF2-40B4-BE49-F238E27FC236}">
                <a16:creationId xmlns:a16="http://schemas.microsoft.com/office/drawing/2014/main" id="{CBF906E9-4F6B-3341-B79E-5AD260CEDCAA}"/>
              </a:ext>
            </a:extLst>
          </p:cNvPr>
          <p:cNvSpPr>
            <a:spLocks noGrp="1"/>
          </p:cNvSpPr>
          <p:nvPr>
            <p:ph type="chart" sz="quarter" idx="25" hasCustomPrompt="1"/>
          </p:nvPr>
        </p:nvSpPr>
        <p:spPr>
          <a:xfrm>
            <a:off x="8319957"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2" name="Chart Placeholder 7">
            <a:extLst>
              <a:ext uri="{FF2B5EF4-FFF2-40B4-BE49-F238E27FC236}">
                <a16:creationId xmlns:a16="http://schemas.microsoft.com/office/drawing/2014/main" id="{227E2885-5EE7-3C4A-AD56-A01DD5B1D2B8}"/>
              </a:ext>
            </a:extLst>
          </p:cNvPr>
          <p:cNvSpPr>
            <a:spLocks noGrp="1"/>
          </p:cNvSpPr>
          <p:nvPr>
            <p:ph type="chart" sz="quarter" idx="26" hasCustomPrompt="1"/>
          </p:nvPr>
        </p:nvSpPr>
        <p:spPr>
          <a:xfrm>
            <a:off x="8319957"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Tree>
    <p:extLst>
      <p:ext uri="{BB962C8B-B14F-4D97-AF65-F5344CB8AC3E}">
        <p14:creationId xmlns:p14="http://schemas.microsoft.com/office/powerpoint/2010/main" val="4201041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57140" y="196596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2" name="Title 1">
            <a:extLst>
              <a:ext uri="{FF2B5EF4-FFF2-40B4-BE49-F238E27FC236}">
                <a16:creationId xmlns:a16="http://schemas.microsoft.com/office/drawing/2014/main" id="{79BE857A-CE9F-3845-BDD3-73194C6C239A}"/>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3" name="Text Placeholder 10">
            <a:extLst>
              <a:ext uri="{FF2B5EF4-FFF2-40B4-BE49-F238E27FC236}">
                <a16:creationId xmlns:a16="http://schemas.microsoft.com/office/drawing/2014/main" id="{5999E872-704D-6D4A-98AB-AC695C8C2BD4}"/>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Tree>
    <p:extLst>
      <p:ext uri="{BB962C8B-B14F-4D97-AF65-F5344CB8AC3E}">
        <p14:creationId xmlns:p14="http://schemas.microsoft.com/office/powerpoint/2010/main" val="2077321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oumns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57140" y="73152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9" name="Text Placeholder 10">
            <a:extLst>
              <a:ext uri="{FF2B5EF4-FFF2-40B4-BE49-F238E27FC236}">
                <a16:creationId xmlns:a16="http://schemas.microsoft.com/office/drawing/2014/main" id="{D78F5FBD-6D7D-9E4C-947B-ECC860FA1629}"/>
              </a:ext>
            </a:extLst>
          </p:cNvPr>
          <p:cNvSpPr>
            <a:spLocks noGrp="1"/>
          </p:cNvSpPr>
          <p:nvPr>
            <p:ph type="body" sz="quarter" idx="13" hasCustomPrompt="1"/>
          </p:nvPr>
        </p:nvSpPr>
        <p:spPr>
          <a:xfrm>
            <a:off x="457140" y="5410200"/>
            <a:ext cx="3474268" cy="45720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PLACE A HEADLINE WITH A LARGE WORD COUNT HERE AT THE TOP OF THE PAGE</a:t>
            </a:r>
          </a:p>
        </p:txBody>
      </p:sp>
      <p:sp>
        <p:nvSpPr>
          <p:cNvPr id="12" name="Text Placeholder 10">
            <a:extLst>
              <a:ext uri="{FF2B5EF4-FFF2-40B4-BE49-F238E27FC236}">
                <a16:creationId xmlns:a16="http://schemas.microsoft.com/office/drawing/2014/main" id="{55F793CE-B69A-DE46-BCC7-3EC184769118}"/>
              </a:ext>
            </a:extLst>
          </p:cNvPr>
          <p:cNvSpPr>
            <a:spLocks noGrp="1"/>
          </p:cNvSpPr>
          <p:nvPr>
            <p:ph type="body" sz="quarter" idx="14" hasCustomPrompt="1"/>
          </p:nvPr>
        </p:nvSpPr>
        <p:spPr>
          <a:xfrm>
            <a:off x="457140" y="5893308"/>
            <a:ext cx="3474268" cy="54864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p>
        </p:txBody>
      </p:sp>
      <p:sp>
        <p:nvSpPr>
          <p:cNvPr id="13" name="Text Placeholder 10">
            <a:extLst>
              <a:ext uri="{FF2B5EF4-FFF2-40B4-BE49-F238E27FC236}">
                <a16:creationId xmlns:a16="http://schemas.microsoft.com/office/drawing/2014/main" id="{C1903573-282C-5C47-A25C-1F498619351C}"/>
              </a:ext>
            </a:extLst>
          </p:cNvPr>
          <p:cNvSpPr>
            <a:spLocks noGrp="1"/>
          </p:cNvSpPr>
          <p:nvPr>
            <p:ph type="body" sz="quarter" idx="18" hasCustomPrompt="1"/>
          </p:nvPr>
        </p:nvSpPr>
        <p:spPr>
          <a:xfrm>
            <a:off x="4617119" y="5410200"/>
            <a:ext cx="2925699" cy="1031748"/>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4" name="Text Placeholder 10">
            <a:extLst>
              <a:ext uri="{FF2B5EF4-FFF2-40B4-BE49-F238E27FC236}">
                <a16:creationId xmlns:a16="http://schemas.microsoft.com/office/drawing/2014/main" id="{1C2873B5-E728-DE49-B0C1-307864DB78C0}"/>
              </a:ext>
            </a:extLst>
          </p:cNvPr>
          <p:cNvSpPr>
            <a:spLocks noGrp="1"/>
          </p:cNvSpPr>
          <p:nvPr>
            <p:ph type="body" sz="quarter" idx="19" hasCustomPrompt="1"/>
          </p:nvPr>
        </p:nvSpPr>
        <p:spPr>
          <a:xfrm>
            <a:off x="8342814" y="5410200"/>
            <a:ext cx="2925699" cy="1031748"/>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Tree>
    <p:extLst>
      <p:ext uri="{BB962C8B-B14F-4D97-AF65-F5344CB8AC3E}">
        <p14:creationId xmlns:p14="http://schemas.microsoft.com/office/powerpoint/2010/main" val="38697599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lumn_Phot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2490778" y="731520"/>
            <a:ext cx="9257095" cy="5600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7" name="Text Placeholder 10">
            <a:extLst>
              <a:ext uri="{FF2B5EF4-FFF2-40B4-BE49-F238E27FC236}">
                <a16:creationId xmlns:a16="http://schemas.microsoft.com/office/drawing/2014/main" id="{6D5B7C9F-421A-BB40-AB80-E86427F29A19}"/>
              </a:ext>
            </a:extLst>
          </p:cNvPr>
          <p:cNvSpPr>
            <a:spLocks noGrp="1"/>
          </p:cNvSpPr>
          <p:nvPr>
            <p:ph type="body" sz="quarter" idx="13" hasCustomPrompt="1"/>
          </p:nvPr>
        </p:nvSpPr>
        <p:spPr>
          <a:xfrm>
            <a:off x="457139" y="1188720"/>
            <a:ext cx="1874276" cy="448056"/>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ECONOMIC AND DEMOGRAPHIC OVERVIEW</a:t>
            </a:r>
          </a:p>
        </p:txBody>
      </p:sp>
      <p:sp>
        <p:nvSpPr>
          <p:cNvPr id="18" name="Text Placeholder 10">
            <a:extLst>
              <a:ext uri="{FF2B5EF4-FFF2-40B4-BE49-F238E27FC236}">
                <a16:creationId xmlns:a16="http://schemas.microsoft.com/office/drawing/2014/main" id="{4896852F-F421-D44E-B6B3-CA8D5F55F5B3}"/>
              </a:ext>
            </a:extLst>
          </p:cNvPr>
          <p:cNvSpPr>
            <a:spLocks noGrp="1"/>
          </p:cNvSpPr>
          <p:nvPr>
            <p:ph type="body" sz="quarter" idx="14" hasCustomPrompt="1"/>
          </p:nvPr>
        </p:nvSpPr>
        <p:spPr>
          <a:xfrm>
            <a:off x="457140" y="2425025"/>
            <a:ext cx="1874276" cy="3559185"/>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After nine years of solid growth, the COVID-19 pandemic hit the local market (and the rest of the country), resulting in job loss and a corresponding increase in unemployment. </a:t>
            </a:r>
          </a:p>
          <a:p>
            <a:pPr lvl="0"/>
            <a:r>
              <a:rPr lang="en-US" dirty="0"/>
              <a:t>Once the effects of the pandemic wear off, Moody’s expects a return to solid growth in the region.</a:t>
            </a:r>
          </a:p>
        </p:txBody>
      </p:sp>
      <p:sp>
        <p:nvSpPr>
          <p:cNvPr id="19" name="Text Placeholder 10">
            <a:extLst>
              <a:ext uri="{FF2B5EF4-FFF2-40B4-BE49-F238E27FC236}">
                <a16:creationId xmlns:a16="http://schemas.microsoft.com/office/drawing/2014/main" id="{C73A6A57-23C3-544C-8262-E9DD33BFC205}"/>
              </a:ext>
            </a:extLst>
          </p:cNvPr>
          <p:cNvSpPr>
            <a:spLocks noGrp="1"/>
          </p:cNvSpPr>
          <p:nvPr>
            <p:ph type="body" sz="quarter" idx="18" hasCustomPrompt="1"/>
          </p:nvPr>
        </p:nvSpPr>
        <p:spPr>
          <a:xfrm>
            <a:off x="457140" y="1715287"/>
            <a:ext cx="1874276" cy="64008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Annual employment growth vs. Unemployment in the </a:t>
            </a:r>
            <a:r>
              <a:rPr lang="en-US" dirty="0" err="1"/>
              <a:t>boise</a:t>
            </a:r>
            <a:r>
              <a:rPr lang="en-US" dirty="0"/>
              <a:t> </a:t>
            </a:r>
            <a:r>
              <a:rPr lang="en-US" dirty="0" err="1"/>
              <a:t>msa</a:t>
            </a:r>
            <a:endParaRPr lang="en-US" dirty="0"/>
          </a:p>
        </p:txBody>
      </p:sp>
    </p:spTree>
    <p:extLst>
      <p:ext uri="{BB962C8B-B14F-4D97-AF65-F5344CB8AC3E}">
        <p14:creationId xmlns:p14="http://schemas.microsoft.com/office/powerpoint/2010/main" val="1665788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lum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D6079C-BF4A-2749-A857-DBBCF1DFA6BC}"/>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16" name="Picture Placeholder 6">
            <a:extLst>
              <a:ext uri="{FF2B5EF4-FFF2-40B4-BE49-F238E27FC236}">
                <a16:creationId xmlns:a16="http://schemas.microsoft.com/office/drawing/2014/main" id="{C166ACB5-9DC6-AF4B-BEB7-FC5CA90FA164}"/>
              </a:ext>
            </a:extLst>
          </p:cNvPr>
          <p:cNvSpPr>
            <a:spLocks noGrp="1"/>
          </p:cNvSpPr>
          <p:nvPr>
            <p:ph type="pic" sz="quarter" idx="17" hasCustomPrompt="1"/>
          </p:nvPr>
        </p:nvSpPr>
        <p:spPr>
          <a:xfrm>
            <a:off x="9893308" y="4886615"/>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2" name="Title 1"/>
          <p:cNvSpPr>
            <a:spLocks noGrp="1"/>
          </p:cNvSpPr>
          <p:nvPr>
            <p:ph type="title" hasCustomPrompt="1"/>
          </p:nvPr>
        </p:nvSpPr>
        <p:spPr>
          <a:xfrm>
            <a:off x="457140" y="914400"/>
            <a:ext cx="6857107" cy="91440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5395"/>
            <a:ext cx="3199983" cy="228600"/>
          </a:xfrm>
          <a:prstGeom prst="rect">
            <a:avLst/>
          </a:prstGeom>
        </p:spPr>
        <p:txBody>
          <a:bodyPr lIns="0" tIns="0" rIns="0" bIns="0"/>
          <a:lstStyle>
            <a:lvl1pPr marL="0" indent="0">
              <a:lnSpc>
                <a:spcPts val="19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ALWAYS AHEAD</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1" y="2329714"/>
            <a:ext cx="7634246" cy="3566160"/>
          </a:xfrm>
          <a:prstGeom prst="rect">
            <a:avLst/>
          </a:prstGeom>
        </p:spPr>
        <p:txBody>
          <a:bodyPr lIns="0" tIns="0" rIns="0" bIns="0" numCol="2" spcCol="457200"/>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a:p>
            <a:pPr lvl="0"/>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endParaRPr lang="en-US" dirty="0"/>
          </a:p>
        </p:txBody>
      </p:sp>
    </p:spTree>
    <p:extLst>
      <p:ext uri="{BB962C8B-B14F-4D97-AF65-F5344CB8AC3E}">
        <p14:creationId xmlns:p14="http://schemas.microsoft.com/office/powerpoint/2010/main" val="11175743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mmary_2_Colum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C99E64-1B2B-1242-9551-11D4888D9732}"/>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2" name="Title 1"/>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39" y="1623328"/>
            <a:ext cx="5485686"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12" name="Text Placeholder 10">
            <a:extLst>
              <a:ext uri="{FF2B5EF4-FFF2-40B4-BE49-F238E27FC236}">
                <a16:creationId xmlns:a16="http://schemas.microsoft.com/office/drawing/2014/main" id="{46F69B64-55CB-6048-929A-0E79F7C54E92}"/>
              </a:ext>
            </a:extLst>
          </p:cNvPr>
          <p:cNvSpPr>
            <a:spLocks noGrp="1"/>
          </p:cNvSpPr>
          <p:nvPr>
            <p:ph type="body" sz="quarter" idx="14" hasCustomPrompt="1"/>
          </p:nvPr>
        </p:nvSpPr>
        <p:spPr>
          <a:xfrm>
            <a:off x="457139" y="2688336"/>
            <a:ext cx="5485685"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13" name="Text Placeholder 10">
            <a:extLst>
              <a:ext uri="{FF2B5EF4-FFF2-40B4-BE49-F238E27FC236}">
                <a16:creationId xmlns:a16="http://schemas.microsoft.com/office/drawing/2014/main" id="{5F414E75-9968-A948-A600-C0047CA0435E}"/>
              </a:ext>
            </a:extLst>
          </p:cNvPr>
          <p:cNvSpPr>
            <a:spLocks noGrp="1"/>
          </p:cNvSpPr>
          <p:nvPr>
            <p:ph type="body" sz="quarter" idx="18" hasCustomPrompt="1"/>
          </p:nvPr>
        </p:nvSpPr>
        <p:spPr>
          <a:xfrm>
            <a:off x="457140" y="2139696"/>
            <a:ext cx="5485686" cy="45720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15" name="Text Placeholder 10">
            <a:extLst>
              <a:ext uri="{FF2B5EF4-FFF2-40B4-BE49-F238E27FC236}">
                <a16:creationId xmlns:a16="http://schemas.microsoft.com/office/drawing/2014/main" id="{C8BF6227-07DF-0541-828E-91001A70B81F}"/>
              </a:ext>
            </a:extLst>
          </p:cNvPr>
          <p:cNvSpPr>
            <a:spLocks noGrp="1"/>
          </p:cNvSpPr>
          <p:nvPr>
            <p:ph type="body" sz="quarter" idx="16" hasCustomPrompt="1"/>
          </p:nvPr>
        </p:nvSpPr>
        <p:spPr>
          <a:xfrm>
            <a:off x="470744" y="2974758"/>
            <a:ext cx="5485686" cy="3246508"/>
          </a:xfrm>
          <a:prstGeom prst="rect">
            <a:avLst/>
          </a:prstGeom>
        </p:spPr>
        <p:txBody>
          <a:bodyPr lIns="0" tIns="0" rIns="0" bIns="0"/>
          <a:lstStyle>
            <a:lvl1pPr marL="159988" indent="-159988">
              <a:lnSpc>
                <a:spcPts val="1400"/>
              </a:lnSpc>
              <a:spcBef>
                <a:spcPts val="0"/>
              </a:spcBef>
              <a:spcAft>
                <a:spcPts val="600"/>
              </a:spcAft>
              <a:buClr>
                <a:srgbClr val="00AB8C"/>
              </a:buClr>
              <a:buSzPct val="90000"/>
              <a:buFontTx/>
              <a:buBlip>
                <a:blip r:embed="rId3">
                  <a:extLst>
                    <a:ext uri="{96DAC541-7B7A-43D3-8B79-37D633B846F1}">
                      <asvg:svgBlip xmlns:asvg="http://schemas.microsoft.com/office/drawing/2016/SVG/main" r:embed="rId4"/>
                    </a:ext>
                  </a:extLst>
                </a:blip>
              </a:buBlip>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17" name="Text Placeholder 10">
            <a:extLst>
              <a:ext uri="{FF2B5EF4-FFF2-40B4-BE49-F238E27FC236}">
                <a16:creationId xmlns:a16="http://schemas.microsoft.com/office/drawing/2014/main" id="{49C6732E-5569-0748-9D8B-5CA07113E625}"/>
              </a:ext>
            </a:extLst>
          </p:cNvPr>
          <p:cNvSpPr>
            <a:spLocks noGrp="1"/>
          </p:cNvSpPr>
          <p:nvPr>
            <p:ph type="body" sz="quarter" idx="19" hasCustomPrompt="1"/>
          </p:nvPr>
        </p:nvSpPr>
        <p:spPr>
          <a:xfrm>
            <a:off x="6218455" y="2274167"/>
            <a:ext cx="5348544" cy="39459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18" name="Text Placeholder 10">
            <a:extLst>
              <a:ext uri="{FF2B5EF4-FFF2-40B4-BE49-F238E27FC236}">
                <a16:creationId xmlns:a16="http://schemas.microsoft.com/office/drawing/2014/main" id="{1C55D129-0395-9944-81BE-6B0758B9C408}"/>
              </a:ext>
            </a:extLst>
          </p:cNvPr>
          <p:cNvSpPr>
            <a:spLocks noGrp="1"/>
          </p:cNvSpPr>
          <p:nvPr>
            <p:ph type="body" sz="quarter" idx="20" hasCustomPrompt="1"/>
          </p:nvPr>
        </p:nvSpPr>
        <p:spPr>
          <a:xfrm>
            <a:off x="6218455" y="1623328"/>
            <a:ext cx="5348544" cy="594360"/>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19" name="Text Placeholder 10">
            <a:extLst>
              <a:ext uri="{FF2B5EF4-FFF2-40B4-BE49-F238E27FC236}">
                <a16:creationId xmlns:a16="http://schemas.microsoft.com/office/drawing/2014/main" id="{EF0C154A-5F38-F542-A009-3D6A8137C7A8}"/>
              </a:ext>
            </a:extLst>
          </p:cNvPr>
          <p:cNvSpPr>
            <a:spLocks noGrp="1"/>
          </p:cNvSpPr>
          <p:nvPr>
            <p:ph type="body" sz="quarter" idx="21" hasCustomPrompt="1"/>
          </p:nvPr>
        </p:nvSpPr>
        <p:spPr>
          <a:xfrm>
            <a:off x="6218455" y="3454560"/>
            <a:ext cx="5348544"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20" name="Text Placeholder 10">
            <a:extLst>
              <a:ext uri="{FF2B5EF4-FFF2-40B4-BE49-F238E27FC236}">
                <a16:creationId xmlns:a16="http://schemas.microsoft.com/office/drawing/2014/main" id="{BE7B52A5-3BE2-624F-AB40-CC86A6A77225}"/>
              </a:ext>
            </a:extLst>
          </p:cNvPr>
          <p:cNvSpPr>
            <a:spLocks noGrp="1"/>
          </p:cNvSpPr>
          <p:nvPr>
            <p:ph type="body" sz="quarter" idx="22" hasCustomPrompt="1"/>
          </p:nvPr>
        </p:nvSpPr>
        <p:spPr>
          <a:xfrm>
            <a:off x="6218455" y="3013107"/>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21" name="Text Placeholder 10">
            <a:extLst>
              <a:ext uri="{FF2B5EF4-FFF2-40B4-BE49-F238E27FC236}">
                <a16:creationId xmlns:a16="http://schemas.microsoft.com/office/drawing/2014/main" id="{20397285-3D1A-0B40-A5FB-F99507F2E775}"/>
              </a:ext>
            </a:extLst>
          </p:cNvPr>
          <p:cNvSpPr>
            <a:spLocks noGrp="1"/>
          </p:cNvSpPr>
          <p:nvPr>
            <p:ph type="body" sz="quarter" idx="23" hasCustomPrompt="1"/>
          </p:nvPr>
        </p:nvSpPr>
        <p:spPr>
          <a:xfrm>
            <a:off x="6218455" y="4846082"/>
            <a:ext cx="5348544" cy="1215333"/>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a:t>
            </a:r>
          </a:p>
        </p:txBody>
      </p:sp>
      <p:sp>
        <p:nvSpPr>
          <p:cNvPr id="22" name="Text Placeholder 10">
            <a:extLst>
              <a:ext uri="{FF2B5EF4-FFF2-40B4-BE49-F238E27FC236}">
                <a16:creationId xmlns:a16="http://schemas.microsoft.com/office/drawing/2014/main" id="{45C2747F-ADF3-8C49-8C5D-775DADB96F66}"/>
              </a:ext>
            </a:extLst>
          </p:cNvPr>
          <p:cNvSpPr>
            <a:spLocks noGrp="1"/>
          </p:cNvSpPr>
          <p:nvPr>
            <p:ph type="body" sz="quarter" idx="24" hasCustomPrompt="1"/>
          </p:nvPr>
        </p:nvSpPr>
        <p:spPr>
          <a:xfrm>
            <a:off x="6218455" y="4404630"/>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Tree>
    <p:extLst>
      <p:ext uri="{BB962C8B-B14F-4D97-AF65-F5344CB8AC3E}">
        <p14:creationId xmlns:p14="http://schemas.microsoft.com/office/powerpoint/2010/main" val="1196360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mmary_3_Column">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59D5B15-B1CB-1441-A73C-43CAAF218427}"/>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39" y="1623328"/>
            <a:ext cx="3657124"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12" name="Text Placeholder 10">
            <a:extLst>
              <a:ext uri="{FF2B5EF4-FFF2-40B4-BE49-F238E27FC236}">
                <a16:creationId xmlns:a16="http://schemas.microsoft.com/office/drawing/2014/main" id="{46F69B64-55CB-6048-929A-0E79F7C54E92}"/>
              </a:ext>
            </a:extLst>
          </p:cNvPr>
          <p:cNvSpPr>
            <a:spLocks noGrp="1"/>
          </p:cNvSpPr>
          <p:nvPr>
            <p:ph type="body" sz="quarter" idx="14" hasCustomPrompt="1"/>
          </p:nvPr>
        </p:nvSpPr>
        <p:spPr>
          <a:xfrm>
            <a:off x="457139" y="2793322"/>
            <a:ext cx="3657124"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13" name="Text Placeholder 10">
            <a:extLst>
              <a:ext uri="{FF2B5EF4-FFF2-40B4-BE49-F238E27FC236}">
                <a16:creationId xmlns:a16="http://schemas.microsoft.com/office/drawing/2014/main" id="{5F414E75-9968-A948-A600-C0047CA0435E}"/>
              </a:ext>
            </a:extLst>
          </p:cNvPr>
          <p:cNvSpPr>
            <a:spLocks noGrp="1"/>
          </p:cNvSpPr>
          <p:nvPr>
            <p:ph type="body" sz="quarter" idx="18" hasCustomPrompt="1"/>
          </p:nvPr>
        </p:nvSpPr>
        <p:spPr>
          <a:xfrm>
            <a:off x="457140" y="2157984"/>
            <a:ext cx="3657124" cy="59436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15" name="Text Placeholder 10">
            <a:extLst>
              <a:ext uri="{FF2B5EF4-FFF2-40B4-BE49-F238E27FC236}">
                <a16:creationId xmlns:a16="http://schemas.microsoft.com/office/drawing/2014/main" id="{C8BF6227-07DF-0541-828E-91001A70B81F}"/>
              </a:ext>
            </a:extLst>
          </p:cNvPr>
          <p:cNvSpPr>
            <a:spLocks noGrp="1"/>
          </p:cNvSpPr>
          <p:nvPr>
            <p:ph type="body" sz="quarter" idx="16" hasCustomPrompt="1"/>
          </p:nvPr>
        </p:nvSpPr>
        <p:spPr>
          <a:xfrm>
            <a:off x="470744" y="3079744"/>
            <a:ext cx="3657124" cy="3211329"/>
          </a:xfrm>
          <a:prstGeom prst="rect">
            <a:avLst/>
          </a:prstGeom>
        </p:spPr>
        <p:txBody>
          <a:bodyPr lIns="0" tIns="0" rIns="0" bIns="0"/>
          <a:lstStyle>
            <a:lvl1pPr marL="159988" indent="-159988">
              <a:lnSpc>
                <a:spcPts val="1400"/>
              </a:lnSpc>
              <a:spcBef>
                <a:spcPts val="0"/>
              </a:spcBef>
              <a:spcAft>
                <a:spcPts val="600"/>
              </a:spcAft>
              <a:buClr>
                <a:srgbClr val="00AB8C"/>
              </a:buClr>
              <a:buSzPct val="90000"/>
              <a:buFontTx/>
              <a:buBlip>
                <a:blip r:embed="rId3">
                  <a:extLst>
                    <a:ext uri="{96DAC541-7B7A-43D3-8B79-37D633B846F1}">
                      <asvg:svgBlip xmlns:asvg="http://schemas.microsoft.com/office/drawing/2016/SVG/main" r:embed="rId4"/>
                    </a:ext>
                  </a:extLst>
                </a:blip>
              </a:buBlip>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17" name="Text Placeholder 10">
            <a:extLst>
              <a:ext uri="{FF2B5EF4-FFF2-40B4-BE49-F238E27FC236}">
                <a16:creationId xmlns:a16="http://schemas.microsoft.com/office/drawing/2014/main" id="{49C6732E-5569-0748-9D8B-5CA07113E625}"/>
              </a:ext>
            </a:extLst>
          </p:cNvPr>
          <p:cNvSpPr>
            <a:spLocks noGrp="1"/>
          </p:cNvSpPr>
          <p:nvPr>
            <p:ph type="body" sz="quarter" idx="19" hasCustomPrompt="1"/>
          </p:nvPr>
        </p:nvSpPr>
        <p:spPr>
          <a:xfrm>
            <a:off x="4297120" y="2495643"/>
            <a:ext cx="3565696"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18" name="Text Placeholder 10">
            <a:extLst>
              <a:ext uri="{FF2B5EF4-FFF2-40B4-BE49-F238E27FC236}">
                <a16:creationId xmlns:a16="http://schemas.microsoft.com/office/drawing/2014/main" id="{1C55D129-0395-9944-81BE-6B0758B9C408}"/>
              </a:ext>
            </a:extLst>
          </p:cNvPr>
          <p:cNvSpPr>
            <a:spLocks noGrp="1"/>
          </p:cNvSpPr>
          <p:nvPr>
            <p:ph type="body" sz="quarter" idx="20" hasCustomPrompt="1"/>
          </p:nvPr>
        </p:nvSpPr>
        <p:spPr>
          <a:xfrm>
            <a:off x="4297120" y="1623328"/>
            <a:ext cx="3565696" cy="804964"/>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19" name="Text Placeholder 10">
            <a:extLst>
              <a:ext uri="{FF2B5EF4-FFF2-40B4-BE49-F238E27FC236}">
                <a16:creationId xmlns:a16="http://schemas.microsoft.com/office/drawing/2014/main" id="{EF0C154A-5F38-F542-A009-3D6A8137C7A8}"/>
              </a:ext>
            </a:extLst>
          </p:cNvPr>
          <p:cNvSpPr>
            <a:spLocks noGrp="1"/>
          </p:cNvSpPr>
          <p:nvPr>
            <p:ph type="body" sz="quarter" idx="21" hasCustomPrompt="1"/>
          </p:nvPr>
        </p:nvSpPr>
        <p:spPr>
          <a:xfrm>
            <a:off x="4297120" y="4143305"/>
            <a:ext cx="3565696" cy="1010148"/>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20" name="Text Placeholder 10">
            <a:extLst>
              <a:ext uri="{FF2B5EF4-FFF2-40B4-BE49-F238E27FC236}">
                <a16:creationId xmlns:a16="http://schemas.microsoft.com/office/drawing/2014/main" id="{BE7B52A5-3BE2-624F-AB40-CC86A6A77225}"/>
              </a:ext>
            </a:extLst>
          </p:cNvPr>
          <p:cNvSpPr>
            <a:spLocks noGrp="1"/>
          </p:cNvSpPr>
          <p:nvPr>
            <p:ph type="body" sz="quarter" idx="22" hasCustomPrompt="1"/>
          </p:nvPr>
        </p:nvSpPr>
        <p:spPr>
          <a:xfrm>
            <a:off x="4297120" y="3437087"/>
            <a:ext cx="3565696" cy="59978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21" name="Text Placeholder 10">
            <a:extLst>
              <a:ext uri="{FF2B5EF4-FFF2-40B4-BE49-F238E27FC236}">
                <a16:creationId xmlns:a16="http://schemas.microsoft.com/office/drawing/2014/main" id="{20397285-3D1A-0B40-A5FB-F99507F2E775}"/>
              </a:ext>
            </a:extLst>
          </p:cNvPr>
          <p:cNvSpPr>
            <a:spLocks noGrp="1"/>
          </p:cNvSpPr>
          <p:nvPr>
            <p:ph type="body" sz="quarter" idx="23" hasCustomPrompt="1"/>
          </p:nvPr>
        </p:nvSpPr>
        <p:spPr>
          <a:xfrm>
            <a:off x="8111902" y="2113788"/>
            <a:ext cx="3657124" cy="367754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22" name="Text Placeholder 10">
            <a:extLst>
              <a:ext uri="{FF2B5EF4-FFF2-40B4-BE49-F238E27FC236}">
                <a16:creationId xmlns:a16="http://schemas.microsoft.com/office/drawing/2014/main" id="{45C2747F-ADF3-8C49-8C5D-775DADB96F66}"/>
              </a:ext>
            </a:extLst>
          </p:cNvPr>
          <p:cNvSpPr>
            <a:spLocks noGrp="1"/>
          </p:cNvSpPr>
          <p:nvPr>
            <p:ph type="body" sz="quarter" idx="24" hasCustomPrompt="1"/>
          </p:nvPr>
        </p:nvSpPr>
        <p:spPr>
          <a:xfrm>
            <a:off x="8111902" y="1623327"/>
            <a:ext cx="365712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
        <p:nvSpPr>
          <p:cNvPr id="26" name="Title 1">
            <a:extLst>
              <a:ext uri="{FF2B5EF4-FFF2-40B4-BE49-F238E27FC236}">
                <a16:creationId xmlns:a16="http://schemas.microsoft.com/office/drawing/2014/main" id="{FB3CD03F-0DF8-2948-8242-6347BCC3DBA5}"/>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Tree>
    <p:extLst>
      <p:ext uri="{BB962C8B-B14F-4D97-AF65-F5344CB8AC3E}">
        <p14:creationId xmlns:p14="http://schemas.microsoft.com/office/powerpoint/2010/main" val="2420725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_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32B38-9135-364A-A718-BF8B4ABCB5A8}"/>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8" name="Picture Placeholder 6">
            <a:extLst>
              <a:ext uri="{FF2B5EF4-FFF2-40B4-BE49-F238E27FC236}">
                <a16:creationId xmlns:a16="http://schemas.microsoft.com/office/drawing/2014/main" id="{099CAC88-8DB4-BE45-B6F5-274EB328AA4A}"/>
              </a:ext>
            </a:extLst>
          </p:cNvPr>
          <p:cNvSpPr>
            <a:spLocks noGrp="1"/>
          </p:cNvSpPr>
          <p:nvPr>
            <p:ph type="pic" sz="quarter" idx="17" hasCustomPrompt="1"/>
          </p:nvPr>
        </p:nvSpPr>
        <p:spPr>
          <a:xfrm>
            <a:off x="6125682" y="-1"/>
            <a:ext cx="6066318" cy="68580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5" y="1680556"/>
            <a:ext cx="4571405" cy="3429000"/>
          </a:xfrm>
          <a:prstGeom prst="rect">
            <a:avLst/>
          </a:prstGeom>
        </p:spPr>
        <p:txBody>
          <a:bodyPr lIns="0" tIns="0" rIns="0" bIns="0"/>
          <a:lstStyle>
            <a:lvl1pPr marL="0" indent="0">
              <a:lnSpc>
                <a:spcPts val="4349"/>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4" name="Text Placeholder 10">
            <a:extLst>
              <a:ext uri="{FF2B5EF4-FFF2-40B4-BE49-F238E27FC236}">
                <a16:creationId xmlns:a16="http://schemas.microsoft.com/office/drawing/2014/main" id="{9068D02E-B69E-5440-BAFC-9B9624CFE9C2}"/>
              </a:ext>
            </a:extLst>
          </p:cNvPr>
          <p:cNvSpPr>
            <a:spLocks noGrp="1"/>
          </p:cNvSpPr>
          <p:nvPr>
            <p:ph type="body" sz="quarter" idx="15" hasCustomPrompt="1"/>
          </p:nvPr>
        </p:nvSpPr>
        <p:spPr>
          <a:xfrm>
            <a:off x="3710719" y="6461497"/>
            <a:ext cx="2285702"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2" name="Text Placeholder 10">
            <a:extLst>
              <a:ext uri="{FF2B5EF4-FFF2-40B4-BE49-F238E27FC236}">
                <a16:creationId xmlns:a16="http://schemas.microsoft.com/office/drawing/2014/main" id="{E13A886A-7F8B-964E-BB78-43DEA61B62BB}"/>
              </a:ext>
            </a:extLst>
          </p:cNvPr>
          <p:cNvSpPr>
            <a:spLocks noGrp="1"/>
          </p:cNvSpPr>
          <p:nvPr>
            <p:ph type="body" sz="quarter" idx="14" hasCustomPrompt="1"/>
          </p:nvPr>
        </p:nvSpPr>
        <p:spPr>
          <a:xfrm>
            <a:off x="959994" y="5449351"/>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7" name="Text Placeholder 10">
            <a:extLst>
              <a:ext uri="{FF2B5EF4-FFF2-40B4-BE49-F238E27FC236}">
                <a16:creationId xmlns:a16="http://schemas.microsoft.com/office/drawing/2014/main" id="{B439656D-71A3-7E44-A3A2-E744D52FCCBA}"/>
              </a:ext>
            </a:extLst>
          </p:cNvPr>
          <p:cNvSpPr>
            <a:spLocks noGrp="1"/>
          </p:cNvSpPr>
          <p:nvPr>
            <p:ph type="body" sz="quarter" idx="19" hasCustomPrompt="1"/>
          </p:nvPr>
        </p:nvSpPr>
        <p:spPr>
          <a:xfrm>
            <a:off x="959994" y="5236214"/>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1167696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3">
    <p:bg>
      <p:bgPr>
        <a:solidFill>
          <a:srgbClr val="E9FAF4"/>
        </a:solidFill>
        <a:effectLst/>
      </p:bgPr>
    </p:bg>
    <p:spTree>
      <p:nvGrpSpPr>
        <p:cNvPr id="1" name=""/>
        <p:cNvGrpSpPr/>
        <p:nvPr/>
      </p:nvGrpSpPr>
      <p:grpSpPr>
        <a:xfrm>
          <a:off x="0" y="0"/>
          <a:ext cx="0" cy="0"/>
          <a:chOff x="0" y="0"/>
          <a:chExt cx="0" cy="0"/>
        </a:xfrm>
      </p:grpSpPr>
      <p:pic>
        <p:nvPicPr>
          <p:cNvPr id="19" name="REPLACE THIS IMAGE">
            <a:extLst>
              <a:ext uri="{FF2B5EF4-FFF2-40B4-BE49-F238E27FC236}">
                <a16:creationId xmlns:a16="http://schemas.microsoft.com/office/drawing/2014/main" id="{1AC9CF12-353C-744F-ADFC-99122ADBC7EB}"/>
              </a:ext>
            </a:extLst>
          </p:cNvPr>
          <p:cNvPicPr>
            <a:picLocks noChangeAspect="1"/>
          </p:cNvPicPr>
          <p:nvPr userDrawn="1"/>
        </p:nvPicPr>
        <p:blipFill rotWithShape="1">
          <a:blip r:embed="rId2"/>
          <a:srcRect l="27509" r="28996"/>
          <a:stretch/>
        </p:blipFill>
        <p:spPr>
          <a:xfrm>
            <a:off x="6889170" y="0"/>
            <a:ext cx="5302830" cy="6858000"/>
          </a:xfrm>
          <a:prstGeom prst="rect">
            <a:avLst/>
          </a:prstGeom>
        </p:spPr>
      </p:pic>
      <p:pic>
        <p:nvPicPr>
          <p:cNvPr id="18" name="Picture 17">
            <a:extLst>
              <a:ext uri="{FF2B5EF4-FFF2-40B4-BE49-F238E27FC236}">
                <a16:creationId xmlns:a16="http://schemas.microsoft.com/office/drawing/2014/main" id="{433BB1C5-6B99-624C-9F32-26421CC717A7}"/>
              </a:ext>
            </a:extLst>
          </p:cNvPr>
          <p:cNvPicPr>
            <a:picLocks noChangeAspect="1"/>
          </p:cNvPicPr>
          <p:nvPr userDrawn="1"/>
        </p:nvPicPr>
        <p:blipFill>
          <a:blip r:embed="rId3"/>
          <a:stretch>
            <a:fillRect/>
          </a:stretch>
        </p:blipFill>
        <p:spPr>
          <a:xfrm>
            <a:off x="1587" y="0"/>
            <a:ext cx="12190413" cy="6858000"/>
          </a:xfrm>
          <a:prstGeom prst="rect">
            <a:avLst/>
          </a:prstGeom>
        </p:spPr>
      </p:pic>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4160520"/>
            <a:ext cx="4571405" cy="463435"/>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0" y="2514600"/>
            <a:ext cx="4571405" cy="1371600"/>
          </a:xfrm>
          <a:prstGeom prst="rect">
            <a:avLst/>
          </a:prstGeom>
        </p:spPr>
        <p:txBody>
          <a:bodyPr lIns="0" tIns="0" rIns="0" bIns="0"/>
          <a:lstStyle>
            <a:lvl1pPr marL="0" indent="0">
              <a:lnSpc>
                <a:spcPct val="100000"/>
              </a:lnSpc>
              <a:spcBef>
                <a:spcPts val="0"/>
              </a:spcBef>
              <a:buFontTx/>
              <a:buNone/>
              <a:defRPr sz="44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pic>
        <p:nvPicPr>
          <p:cNvPr id="8" name="Picture 7">
            <a:extLst>
              <a:ext uri="{FF2B5EF4-FFF2-40B4-BE49-F238E27FC236}">
                <a16:creationId xmlns:a16="http://schemas.microsoft.com/office/drawing/2014/main" id="{8C97A9A8-F6FC-46AC-BB99-6FFEE3EE0F3F}"/>
              </a:ext>
            </a:extLst>
          </p:cNvPr>
          <p:cNvPicPr>
            <a:picLocks noChangeAspect="1"/>
          </p:cNvPicPr>
          <p:nvPr userDrawn="1"/>
        </p:nvPicPr>
        <p:blipFill>
          <a:blip r:embed="rId4"/>
          <a:stretch>
            <a:fillRect/>
          </a:stretch>
        </p:blipFill>
        <p:spPr>
          <a:xfrm>
            <a:off x="274284" y="203301"/>
            <a:ext cx="1737134" cy="566251"/>
          </a:xfrm>
          <a:prstGeom prst="rect">
            <a:avLst/>
          </a:prstGeom>
        </p:spPr>
      </p:pic>
    </p:spTree>
    <p:extLst>
      <p:ext uri="{BB962C8B-B14F-4D97-AF65-F5344CB8AC3E}">
        <p14:creationId xmlns:p14="http://schemas.microsoft.com/office/powerpoint/2010/main" val="31832256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32B38-9135-364A-A718-BF8B4ABCB5A8}"/>
              </a:ext>
            </a:extLst>
          </p:cNvPr>
          <p:cNvPicPr>
            <a:picLocks noChangeAspect="1"/>
          </p:cNvPicPr>
          <p:nvPr userDrawn="1"/>
        </p:nvPicPr>
        <p:blipFill>
          <a:blip r:embed="rId2"/>
          <a:src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6" y="1680556"/>
            <a:ext cx="6857107" cy="2208866"/>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5" name="Text Placeholder 10">
            <a:extLst>
              <a:ext uri="{FF2B5EF4-FFF2-40B4-BE49-F238E27FC236}">
                <a16:creationId xmlns:a16="http://schemas.microsoft.com/office/drawing/2014/main" id="{A94D7126-FF10-694C-9393-4F9FBC29D34C}"/>
              </a:ext>
            </a:extLst>
          </p:cNvPr>
          <p:cNvSpPr>
            <a:spLocks noGrp="1"/>
          </p:cNvSpPr>
          <p:nvPr>
            <p:ph type="body" sz="quarter" idx="14" hasCustomPrompt="1"/>
          </p:nvPr>
        </p:nvSpPr>
        <p:spPr>
          <a:xfrm>
            <a:off x="959995" y="4195764"/>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6" name="Text Placeholder 10">
            <a:extLst>
              <a:ext uri="{FF2B5EF4-FFF2-40B4-BE49-F238E27FC236}">
                <a16:creationId xmlns:a16="http://schemas.microsoft.com/office/drawing/2014/main" id="{57DDCBF1-D8C7-DD44-BF37-E042AF88F1A4}"/>
              </a:ext>
            </a:extLst>
          </p:cNvPr>
          <p:cNvSpPr>
            <a:spLocks noGrp="1"/>
          </p:cNvSpPr>
          <p:nvPr>
            <p:ph type="body" sz="quarter" idx="19" hasCustomPrompt="1"/>
          </p:nvPr>
        </p:nvSpPr>
        <p:spPr>
          <a:xfrm>
            <a:off x="959995" y="3982627"/>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39703319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8" name="Text Placeholder 10">
            <a:extLst>
              <a:ext uri="{FF2B5EF4-FFF2-40B4-BE49-F238E27FC236}">
                <a16:creationId xmlns:a16="http://schemas.microsoft.com/office/drawing/2014/main" id="{4A50985C-610F-0D48-AD37-8E9D918EAD87}"/>
              </a:ext>
            </a:extLst>
          </p:cNvPr>
          <p:cNvSpPr>
            <a:spLocks noGrp="1"/>
          </p:cNvSpPr>
          <p:nvPr>
            <p:ph type="body" sz="quarter" idx="14" hasCustomPrompt="1"/>
          </p:nvPr>
        </p:nvSpPr>
        <p:spPr>
          <a:xfrm>
            <a:off x="457140" y="1508760"/>
            <a:ext cx="9599950" cy="793874"/>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6" name="Title 1">
            <a:extLst>
              <a:ext uri="{FF2B5EF4-FFF2-40B4-BE49-F238E27FC236}">
                <a16:creationId xmlns:a16="http://schemas.microsoft.com/office/drawing/2014/main" id="{3E2DC933-2578-674B-BDEB-690BDA359F2E}"/>
              </a:ext>
            </a:extLst>
          </p:cNvPr>
          <p:cNvSpPr>
            <a:spLocks noGrp="1"/>
          </p:cNvSpPr>
          <p:nvPr>
            <p:ph type="title" hasCustomPrompt="1"/>
          </p:nvPr>
        </p:nvSpPr>
        <p:spPr>
          <a:xfrm>
            <a:off x="457140" y="914400"/>
            <a:ext cx="9599950" cy="502920"/>
          </a:xfrm>
          <a:prstGeom prst="rect">
            <a:avLst/>
          </a:prstGeom>
        </p:spPr>
        <p:txBody>
          <a:bodyPr lIns="0" tIns="0" rIns="0" bIns="0"/>
          <a:lstStyle>
            <a:lvl1pPr>
              <a:lnSpc>
                <a:spcPct val="100000"/>
              </a:lnSpc>
              <a:defRPr sz="2500"/>
            </a:lvl1pPr>
          </a:lstStyle>
          <a:p>
            <a:r>
              <a:rPr lang="en-US" dirty="0"/>
              <a:t>Place a headline here</a:t>
            </a:r>
          </a:p>
        </p:txBody>
      </p:sp>
    </p:spTree>
    <p:extLst>
      <p:ext uri="{BB962C8B-B14F-4D97-AF65-F5344CB8AC3E}">
        <p14:creationId xmlns:p14="http://schemas.microsoft.com/office/powerpoint/2010/main" val="4065664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17FB4AA4-E5BA-CF45-AB56-71516759822A}"/>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Title 1">
            <a:extLst>
              <a:ext uri="{FF2B5EF4-FFF2-40B4-BE49-F238E27FC236}">
                <a16:creationId xmlns:a16="http://schemas.microsoft.com/office/drawing/2014/main" id="{54B39F34-120A-6B46-AAEC-2CD2998B1F6E}"/>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1" name="Text Placeholder 10">
            <a:extLst>
              <a:ext uri="{FF2B5EF4-FFF2-40B4-BE49-F238E27FC236}">
                <a16:creationId xmlns:a16="http://schemas.microsoft.com/office/drawing/2014/main" id="{CB060B97-4295-BF40-89AF-147781C5484C}"/>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0" name="Text Placeholder 19">
            <a:extLst>
              <a:ext uri="{FF2B5EF4-FFF2-40B4-BE49-F238E27FC236}">
                <a16:creationId xmlns:a16="http://schemas.microsoft.com/office/drawing/2014/main" id="{33B5776A-32AA-E149-9683-2306F99FB7FA}"/>
              </a:ext>
            </a:extLst>
          </p:cNvPr>
          <p:cNvSpPr>
            <a:spLocks noGrp="1"/>
          </p:cNvSpPr>
          <p:nvPr>
            <p:ph type="body" sz="quarter" idx="16" hasCustomPrompt="1"/>
          </p:nvPr>
        </p:nvSpPr>
        <p:spPr>
          <a:xfrm>
            <a:off x="687772" y="2703774"/>
            <a:ext cx="1925543" cy="365760"/>
          </a:xfrm>
          <a:prstGeom prst="rect">
            <a:avLst/>
          </a:prstGeom>
        </p:spPr>
        <p:txBody>
          <a:bodyPr lIns="0" tIns="0" rIns="0" bIns="0" anchor="ctr" anchorCtr="0"/>
          <a:lstStyle>
            <a:lvl1pPr marL="0" indent="-228554">
              <a:lnSpc>
                <a:spcPct val="100000"/>
              </a:lnSpc>
              <a:spcBef>
                <a:spcPts val="0"/>
              </a:spcBef>
              <a:buClr>
                <a:srgbClr val="F44607"/>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22" name="Text Placeholder 19">
            <a:extLst>
              <a:ext uri="{FF2B5EF4-FFF2-40B4-BE49-F238E27FC236}">
                <a16:creationId xmlns:a16="http://schemas.microsoft.com/office/drawing/2014/main" id="{A71B44BE-B80C-7C4C-B2C0-B1EF27FF3B4B}"/>
              </a:ext>
            </a:extLst>
          </p:cNvPr>
          <p:cNvSpPr>
            <a:spLocks noGrp="1"/>
          </p:cNvSpPr>
          <p:nvPr>
            <p:ph type="body" sz="quarter" idx="17" hasCustomPrompt="1"/>
          </p:nvPr>
        </p:nvSpPr>
        <p:spPr>
          <a:xfrm>
            <a:off x="687772"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24" name="Text Placeholder 19">
            <a:extLst>
              <a:ext uri="{FF2B5EF4-FFF2-40B4-BE49-F238E27FC236}">
                <a16:creationId xmlns:a16="http://schemas.microsoft.com/office/drawing/2014/main" id="{2A4F98E2-F399-5042-90A2-6D1D4C3190DA}"/>
              </a:ext>
            </a:extLst>
          </p:cNvPr>
          <p:cNvSpPr>
            <a:spLocks noGrp="1"/>
          </p:cNvSpPr>
          <p:nvPr>
            <p:ph type="body" sz="quarter" idx="18" hasCustomPrompt="1"/>
          </p:nvPr>
        </p:nvSpPr>
        <p:spPr>
          <a:xfrm>
            <a:off x="687772"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cxnSp>
        <p:nvCxnSpPr>
          <p:cNvPr id="33" name="Straight Connector 32">
            <a:extLst>
              <a:ext uri="{FF2B5EF4-FFF2-40B4-BE49-F238E27FC236}">
                <a16:creationId xmlns:a16="http://schemas.microsoft.com/office/drawing/2014/main" id="{96019E28-6DC0-1A47-82C5-3B873CE09438}"/>
              </a:ext>
            </a:extLst>
          </p:cNvPr>
          <p:cNvCxnSpPr>
            <a:cxnSpLocks/>
          </p:cNvCxnSpPr>
          <p:nvPr userDrawn="1"/>
        </p:nvCxnSpPr>
        <p:spPr>
          <a:xfrm>
            <a:off x="0" y="4193381"/>
            <a:ext cx="12192000"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5" name="Text Placeholder 19">
            <a:extLst>
              <a:ext uri="{FF2B5EF4-FFF2-40B4-BE49-F238E27FC236}">
                <a16:creationId xmlns:a16="http://schemas.microsoft.com/office/drawing/2014/main" id="{E156F3BF-7760-904F-BD1D-146BE59DF8EF}"/>
              </a:ext>
            </a:extLst>
          </p:cNvPr>
          <p:cNvSpPr>
            <a:spLocks noGrp="1"/>
          </p:cNvSpPr>
          <p:nvPr>
            <p:ph type="body" sz="quarter" idx="22" hasCustomPrompt="1"/>
          </p:nvPr>
        </p:nvSpPr>
        <p:spPr>
          <a:xfrm>
            <a:off x="3096539" y="2703774"/>
            <a:ext cx="1925543" cy="365760"/>
          </a:xfrm>
          <a:prstGeom prst="rect">
            <a:avLst/>
          </a:prstGeom>
        </p:spPr>
        <p:txBody>
          <a:bodyPr lIns="0" tIns="0" rIns="0" bIns="0" anchor="ctr" anchorCtr="0"/>
          <a:lstStyle>
            <a:lvl1pPr marL="0" indent="-228554">
              <a:lnSpc>
                <a:spcPct val="100000"/>
              </a:lnSpc>
              <a:spcBef>
                <a:spcPts val="0"/>
              </a:spcBef>
              <a:buClr>
                <a:schemeClr val="accent2"/>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46" name="Text Placeholder 19">
            <a:extLst>
              <a:ext uri="{FF2B5EF4-FFF2-40B4-BE49-F238E27FC236}">
                <a16:creationId xmlns:a16="http://schemas.microsoft.com/office/drawing/2014/main" id="{19D4EBF1-4D8E-3F44-8D77-62E9E1558D05}"/>
              </a:ext>
            </a:extLst>
          </p:cNvPr>
          <p:cNvSpPr>
            <a:spLocks noGrp="1"/>
          </p:cNvSpPr>
          <p:nvPr>
            <p:ph type="body" sz="quarter" idx="23" hasCustomPrompt="1"/>
          </p:nvPr>
        </p:nvSpPr>
        <p:spPr>
          <a:xfrm>
            <a:off x="3096539"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47" name="Text Placeholder 19">
            <a:extLst>
              <a:ext uri="{FF2B5EF4-FFF2-40B4-BE49-F238E27FC236}">
                <a16:creationId xmlns:a16="http://schemas.microsoft.com/office/drawing/2014/main" id="{CA358666-7A1D-944C-B0B9-EC8D7033378B}"/>
              </a:ext>
            </a:extLst>
          </p:cNvPr>
          <p:cNvSpPr>
            <a:spLocks noGrp="1"/>
          </p:cNvSpPr>
          <p:nvPr>
            <p:ph type="body" sz="quarter" idx="24" hasCustomPrompt="1"/>
          </p:nvPr>
        </p:nvSpPr>
        <p:spPr>
          <a:xfrm>
            <a:off x="3096539"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50" name="Text Placeholder 19">
            <a:extLst>
              <a:ext uri="{FF2B5EF4-FFF2-40B4-BE49-F238E27FC236}">
                <a16:creationId xmlns:a16="http://schemas.microsoft.com/office/drawing/2014/main" id="{75BE5BF7-8E40-3A4B-9008-F59B55AB0493}"/>
              </a:ext>
            </a:extLst>
          </p:cNvPr>
          <p:cNvSpPr>
            <a:spLocks noGrp="1"/>
          </p:cNvSpPr>
          <p:nvPr>
            <p:ph type="body" sz="quarter" idx="25" hasCustomPrompt="1"/>
          </p:nvPr>
        </p:nvSpPr>
        <p:spPr>
          <a:xfrm>
            <a:off x="5511765" y="2703774"/>
            <a:ext cx="1925543" cy="365760"/>
          </a:xfrm>
          <a:prstGeom prst="rect">
            <a:avLst/>
          </a:prstGeom>
        </p:spPr>
        <p:txBody>
          <a:bodyPr lIns="0" tIns="0" rIns="0" bIns="0" anchor="ctr" anchorCtr="0"/>
          <a:lstStyle>
            <a:lvl1pPr marL="0" indent="-228554">
              <a:lnSpc>
                <a:spcPct val="100000"/>
              </a:lnSpc>
              <a:spcBef>
                <a:spcPts val="0"/>
              </a:spcBef>
              <a:buClr>
                <a:schemeClr val="accent5"/>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51" name="Text Placeholder 19">
            <a:extLst>
              <a:ext uri="{FF2B5EF4-FFF2-40B4-BE49-F238E27FC236}">
                <a16:creationId xmlns:a16="http://schemas.microsoft.com/office/drawing/2014/main" id="{2E1B72F4-8090-2F44-988E-88BB6C2F4EC6}"/>
              </a:ext>
            </a:extLst>
          </p:cNvPr>
          <p:cNvSpPr>
            <a:spLocks noGrp="1"/>
          </p:cNvSpPr>
          <p:nvPr>
            <p:ph type="body" sz="quarter" idx="26" hasCustomPrompt="1"/>
          </p:nvPr>
        </p:nvSpPr>
        <p:spPr>
          <a:xfrm>
            <a:off x="5511765"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52" name="Text Placeholder 19">
            <a:extLst>
              <a:ext uri="{FF2B5EF4-FFF2-40B4-BE49-F238E27FC236}">
                <a16:creationId xmlns:a16="http://schemas.microsoft.com/office/drawing/2014/main" id="{92040999-6579-5844-9277-D3A69E5D7268}"/>
              </a:ext>
            </a:extLst>
          </p:cNvPr>
          <p:cNvSpPr>
            <a:spLocks noGrp="1"/>
          </p:cNvSpPr>
          <p:nvPr>
            <p:ph type="body" sz="quarter" idx="27" hasCustomPrompt="1"/>
          </p:nvPr>
        </p:nvSpPr>
        <p:spPr>
          <a:xfrm>
            <a:off x="5511765"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54" name="Text Placeholder 19">
            <a:extLst>
              <a:ext uri="{FF2B5EF4-FFF2-40B4-BE49-F238E27FC236}">
                <a16:creationId xmlns:a16="http://schemas.microsoft.com/office/drawing/2014/main" id="{94412C0F-F6F4-9C4C-8B6B-5F288C48908C}"/>
              </a:ext>
            </a:extLst>
          </p:cNvPr>
          <p:cNvSpPr>
            <a:spLocks noGrp="1"/>
          </p:cNvSpPr>
          <p:nvPr>
            <p:ph type="body" sz="quarter" idx="28" hasCustomPrompt="1"/>
          </p:nvPr>
        </p:nvSpPr>
        <p:spPr>
          <a:xfrm>
            <a:off x="7919371" y="2703774"/>
            <a:ext cx="1925543" cy="365760"/>
          </a:xfrm>
          <a:prstGeom prst="rect">
            <a:avLst/>
          </a:prstGeom>
        </p:spPr>
        <p:txBody>
          <a:bodyPr lIns="0" tIns="0" rIns="0" bIns="0" anchor="ctr" anchorCtr="0"/>
          <a:lstStyle>
            <a:lvl1pPr marL="0" indent="-228554">
              <a:lnSpc>
                <a:spcPct val="100000"/>
              </a:lnSpc>
              <a:spcBef>
                <a:spcPts val="0"/>
              </a:spcBef>
              <a:buClrTx/>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55" name="Text Placeholder 19">
            <a:extLst>
              <a:ext uri="{FF2B5EF4-FFF2-40B4-BE49-F238E27FC236}">
                <a16:creationId xmlns:a16="http://schemas.microsoft.com/office/drawing/2014/main" id="{750A7C67-B0DD-BF42-8032-756AD5B121B5}"/>
              </a:ext>
            </a:extLst>
          </p:cNvPr>
          <p:cNvSpPr>
            <a:spLocks noGrp="1"/>
          </p:cNvSpPr>
          <p:nvPr>
            <p:ph type="body" sz="quarter" idx="29" hasCustomPrompt="1"/>
          </p:nvPr>
        </p:nvSpPr>
        <p:spPr>
          <a:xfrm>
            <a:off x="7919371"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56" name="Text Placeholder 19">
            <a:extLst>
              <a:ext uri="{FF2B5EF4-FFF2-40B4-BE49-F238E27FC236}">
                <a16:creationId xmlns:a16="http://schemas.microsoft.com/office/drawing/2014/main" id="{9034A3C1-3589-664E-BFA7-1D81A4B4D06A}"/>
              </a:ext>
            </a:extLst>
          </p:cNvPr>
          <p:cNvSpPr>
            <a:spLocks noGrp="1"/>
          </p:cNvSpPr>
          <p:nvPr>
            <p:ph type="body" sz="quarter" idx="30" hasCustomPrompt="1"/>
          </p:nvPr>
        </p:nvSpPr>
        <p:spPr>
          <a:xfrm>
            <a:off x="7919371"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69" name="Text Placeholder 19">
            <a:extLst>
              <a:ext uri="{FF2B5EF4-FFF2-40B4-BE49-F238E27FC236}">
                <a16:creationId xmlns:a16="http://schemas.microsoft.com/office/drawing/2014/main" id="{3484AC69-26D8-184C-8833-0B7B37E3532A}"/>
              </a:ext>
            </a:extLst>
          </p:cNvPr>
          <p:cNvSpPr>
            <a:spLocks noGrp="1"/>
          </p:cNvSpPr>
          <p:nvPr>
            <p:ph type="body" sz="quarter" idx="31" hasCustomPrompt="1"/>
          </p:nvPr>
        </p:nvSpPr>
        <p:spPr>
          <a:xfrm>
            <a:off x="1853482" y="4784034"/>
            <a:ext cx="1999559" cy="365760"/>
          </a:xfrm>
          <a:prstGeom prst="rect">
            <a:avLst/>
          </a:prstGeom>
        </p:spPr>
        <p:txBody>
          <a:bodyPr lIns="0" tIns="0" rIns="0" bIns="0" anchor="ctr" anchorCtr="0"/>
          <a:lstStyle>
            <a:lvl1pPr marL="0" indent="-228554">
              <a:lnSpc>
                <a:spcPct val="100000"/>
              </a:lnSpc>
              <a:spcBef>
                <a:spcPts val="0"/>
              </a:spcBef>
              <a:buClr>
                <a:srgbClr val="F44607"/>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70" name="Text Placeholder 19">
            <a:extLst>
              <a:ext uri="{FF2B5EF4-FFF2-40B4-BE49-F238E27FC236}">
                <a16:creationId xmlns:a16="http://schemas.microsoft.com/office/drawing/2014/main" id="{F8A8F012-C063-6A42-8EC5-07B702315588}"/>
              </a:ext>
            </a:extLst>
          </p:cNvPr>
          <p:cNvSpPr>
            <a:spLocks noGrp="1"/>
          </p:cNvSpPr>
          <p:nvPr>
            <p:ph type="body" sz="quarter" idx="32" hasCustomPrompt="1"/>
          </p:nvPr>
        </p:nvSpPr>
        <p:spPr>
          <a:xfrm>
            <a:off x="1853482"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1" name="Text Placeholder 19">
            <a:extLst>
              <a:ext uri="{FF2B5EF4-FFF2-40B4-BE49-F238E27FC236}">
                <a16:creationId xmlns:a16="http://schemas.microsoft.com/office/drawing/2014/main" id="{0BA727BA-EA3E-D34E-A9A1-91F8E65135BF}"/>
              </a:ext>
            </a:extLst>
          </p:cNvPr>
          <p:cNvSpPr>
            <a:spLocks noGrp="1"/>
          </p:cNvSpPr>
          <p:nvPr>
            <p:ph type="body" sz="quarter" idx="33" hasCustomPrompt="1"/>
          </p:nvPr>
        </p:nvSpPr>
        <p:spPr>
          <a:xfrm>
            <a:off x="1853482"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2" name="Text Placeholder 19">
            <a:extLst>
              <a:ext uri="{FF2B5EF4-FFF2-40B4-BE49-F238E27FC236}">
                <a16:creationId xmlns:a16="http://schemas.microsoft.com/office/drawing/2014/main" id="{F1561949-11FD-114E-AF46-F3638203F1B1}"/>
              </a:ext>
            </a:extLst>
          </p:cNvPr>
          <p:cNvSpPr>
            <a:spLocks noGrp="1"/>
          </p:cNvSpPr>
          <p:nvPr>
            <p:ph type="body" sz="quarter" idx="34" hasCustomPrompt="1"/>
          </p:nvPr>
        </p:nvSpPr>
        <p:spPr>
          <a:xfrm>
            <a:off x="4262250" y="4784034"/>
            <a:ext cx="1925543" cy="365760"/>
          </a:xfrm>
          <a:prstGeom prst="rect">
            <a:avLst/>
          </a:prstGeom>
        </p:spPr>
        <p:txBody>
          <a:bodyPr lIns="0" tIns="0" rIns="0" bIns="0" anchor="ctr" anchorCtr="0"/>
          <a:lstStyle>
            <a:lvl1pPr marL="0" indent="-228554">
              <a:lnSpc>
                <a:spcPct val="100000"/>
              </a:lnSpc>
              <a:spcBef>
                <a:spcPts val="0"/>
              </a:spcBef>
              <a:buClr>
                <a:schemeClr val="accent2"/>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73" name="Text Placeholder 19">
            <a:extLst>
              <a:ext uri="{FF2B5EF4-FFF2-40B4-BE49-F238E27FC236}">
                <a16:creationId xmlns:a16="http://schemas.microsoft.com/office/drawing/2014/main" id="{D7DFD58F-9460-1D41-9A78-43DCDF76A0BF}"/>
              </a:ext>
            </a:extLst>
          </p:cNvPr>
          <p:cNvSpPr>
            <a:spLocks noGrp="1"/>
          </p:cNvSpPr>
          <p:nvPr>
            <p:ph type="body" sz="quarter" idx="35" hasCustomPrompt="1"/>
          </p:nvPr>
        </p:nvSpPr>
        <p:spPr>
          <a:xfrm>
            <a:off x="4262250"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4" name="Text Placeholder 19">
            <a:extLst>
              <a:ext uri="{FF2B5EF4-FFF2-40B4-BE49-F238E27FC236}">
                <a16:creationId xmlns:a16="http://schemas.microsoft.com/office/drawing/2014/main" id="{ADAF9691-246E-9045-97C3-DB49D5A9625B}"/>
              </a:ext>
            </a:extLst>
          </p:cNvPr>
          <p:cNvSpPr>
            <a:spLocks noGrp="1"/>
          </p:cNvSpPr>
          <p:nvPr>
            <p:ph type="body" sz="quarter" idx="36" hasCustomPrompt="1"/>
          </p:nvPr>
        </p:nvSpPr>
        <p:spPr>
          <a:xfrm>
            <a:off x="4262250"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5" name="Text Placeholder 19">
            <a:extLst>
              <a:ext uri="{FF2B5EF4-FFF2-40B4-BE49-F238E27FC236}">
                <a16:creationId xmlns:a16="http://schemas.microsoft.com/office/drawing/2014/main" id="{5E0DCADD-D859-BD47-B702-875730BA8E18}"/>
              </a:ext>
            </a:extLst>
          </p:cNvPr>
          <p:cNvSpPr>
            <a:spLocks noGrp="1"/>
          </p:cNvSpPr>
          <p:nvPr>
            <p:ph type="body" sz="quarter" idx="37" hasCustomPrompt="1"/>
          </p:nvPr>
        </p:nvSpPr>
        <p:spPr>
          <a:xfrm>
            <a:off x="6677476" y="4784034"/>
            <a:ext cx="1925543" cy="365760"/>
          </a:xfrm>
          <a:prstGeom prst="rect">
            <a:avLst/>
          </a:prstGeom>
        </p:spPr>
        <p:txBody>
          <a:bodyPr lIns="0" tIns="0" rIns="0" bIns="0" anchor="ctr" anchorCtr="0"/>
          <a:lstStyle>
            <a:lvl1pPr marL="0" indent="-228554">
              <a:lnSpc>
                <a:spcPct val="100000"/>
              </a:lnSpc>
              <a:spcBef>
                <a:spcPts val="0"/>
              </a:spcBef>
              <a:buClr>
                <a:schemeClr val="accent5"/>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76" name="Text Placeholder 19">
            <a:extLst>
              <a:ext uri="{FF2B5EF4-FFF2-40B4-BE49-F238E27FC236}">
                <a16:creationId xmlns:a16="http://schemas.microsoft.com/office/drawing/2014/main" id="{D522DD3C-2FF0-1D4E-AE06-D3261B9672A2}"/>
              </a:ext>
            </a:extLst>
          </p:cNvPr>
          <p:cNvSpPr>
            <a:spLocks noGrp="1"/>
          </p:cNvSpPr>
          <p:nvPr>
            <p:ph type="body" sz="quarter" idx="38" hasCustomPrompt="1"/>
          </p:nvPr>
        </p:nvSpPr>
        <p:spPr>
          <a:xfrm>
            <a:off x="6677476"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7" name="Text Placeholder 19">
            <a:extLst>
              <a:ext uri="{FF2B5EF4-FFF2-40B4-BE49-F238E27FC236}">
                <a16:creationId xmlns:a16="http://schemas.microsoft.com/office/drawing/2014/main" id="{D93EFED9-E68C-C541-AEFA-13CD8E686007}"/>
              </a:ext>
            </a:extLst>
          </p:cNvPr>
          <p:cNvSpPr>
            <a:spLocks noGrp="1"/>
          </p:cNvSpPr>
          <p:nvPr>
            <p:ph type="body" sz="quarter" idx="39" hasCustomPrompt="1"/>
          </p:nvPr>
        </p:nvSpPr>
        <p:spPr>
          <a:xfrm>
            <a:off x="6677476"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8" name="Text Placeholder 19">
            <a:extLst>
              <a:ext uri="{FF2B5EF4-FFF2-40B4-BE49-F238E27FC236}">
                <a16:creationId xmlns:a16="http://schemas.microsoft.com/office/drawing/2014/main" id="{93BB7ADD-7C76-234A-A10D-CD300E6B4F81}"/>
              </a:ext>
            </a:extLst>
          </p:cNvPr>
          <p:cNvSpPr>
            <a:spLocks noGrp="1"/>
          </p:cNvSpPr>
          <p:nvPr>
            <p:ph type="body" sz="quarter" idx="40" hasCustomPrompt="1"/>
          </p:nvPr>
        </p:nvSpPr>
        <p:spPr>
          <a:xfrm>
            <a:off x="9085082" y="4784034"/>
            <a:ext cx="1925543" cy="365760"/>
          </a:xfrm>
          <a:prstGeom prst="rect">
            <a:avLst/>
          </a:prstGeom>
        </p:spPr>
        <p:txBody>
          <a:bodyPr lIns="0" tIns="0" rIns="0" bIns="0" anchor="ctr" anchorCtr="0"/>
          <a:lstStyle>
            <a:lvl1pPr marL="0" indent="-228554">
              <a:lnSpc>
                <a:spcPct val="100000"/>
              </a:lnSpc>
              <a:spcBef>
                <a:spcPts val="0"/>
              </a:spcBef>
              <a:buClrTx/>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79" name="Text Placeholder 19">
            <a:extLst>
              <a:ext uri="{FF2B5EF4-FFF2-40B4-BE49-F238E27FC236}">
                <a16:creationId xmlns:a16="http://schemas.microsoft.com/office/drawing/2014/main" id="{527F7FE7-8CC5-D646-8DAE-1DD446C11C6C}"/>
              </a:ext>
            </a:extLst>
          </p:cNvPr>
          <p:cNvSpPr>
            <a:spLocks noGrp="1"/>
          </p:cNvSpPr>
          <p:nvPr>
            <p:ph type="body" sz="quarter" idx="41" hasCustomPrompt="1"/>
          </p:nvPr>
        </p:nvSpPr>
        <p:spPr>
          <a:xfrm>
            <a:off x="9085082"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80" name="Text Placeholder 19">
            <a:extLst>
              <a:ext uri="{FF2B5EF4-FFF2-40B4-BE49-F238E27FC236}">
                <a16:creationId xmlns:a16="http://schemas.microsoft.com/office/drawing/2014/main" id="{9FADA41E-C858-9D4A-AD4B-027219161CA7}"/>
              </a:ext>
            </a:extLst>
          </p:cNvPr>
          <p:cNvSpPr>
            <a:spLocks noGrp="1"/>
          </p:cNvSpPr>
          <p:nvPr>
            <p:ph type="body" sz="quarter" idx="42" hasCustomPrompt="1"/>
          </p:nvPr>
        </p:nvSpPr>
        <p:spPr>
          <a:xfrm>
            <a:off x="9085082"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Tree>
    <p:extLst>
      <p:ext uri="{BB962C8B-B14F-4D97-AF65-F5344CB8AC3E}">
        <p14:creationId xmlns:p14="http://schemas.microsoft.com/office/powerpoint/2010/main" val="399115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eam_Photos">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FE54C3E-9D98-FB48-8893-0CF21E3EFBF8}"/>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2" name="Title 1">
            <a:extLst>
              <a:ext uri="{FF2B5EF4-FFF2-40B4-BE49-F238E27FC236}">
                <a16:creationId xmlns:a16="http://schemas.microsoft.com/office/drawing/2014/main" id="{41383F0B-0EF2-4641-BC67-B4D9383FF97D}"/>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23" name="Text Placeholder 10">
            <a:extLst>
              <a:ext uri="{FF2B5EF4-FFF2-40B4-BE49-F238E27FC236}">
                <a16:creationId xmlns:a16="http://schemas.microsoft.com/office/drawing/2014/main" id="{D00496B6-7358-6740-B282-21C66B6E9491}"/>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4" name="Picture Placeholder 6">
            <a:extLst>
              <a:ext uri="{FF2B5EF4-FFF2-40B4-BE49-F238E27FC236}">
                <a16:creationId xmlns:a16="http://schemas.microsoft.com/office/drawing/2014/main" id="{AA8B664F-494D-D045-890E-D57B5DD76C22}"/>
              </a:ext>
            </a:extLst>
          </p:cNvPr>
          <p:cNvSpPr>
            <a:spLocks noGrp="1"/>
          </p:cNvSpPr>
          <p:nvPr>
            <p:ph type="pic" sz="quarter" idx="17" hasCustomPrompt="1"/>
          </p:nvPr>
        </p:nvSpPr>
        <p:spPr>
          <a:xfrm>
            <a:off x="457140"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0" name="Picture Placeholder 6">
            <a:extLst>
              <a:ext uri="{FF2B5EF4-FFF2-40B4-BE49-F238E27FC236}">
                <a16:creationId xmlns:a16="http://schemas.microsoft.com/office/drawing/2014/main" id="{D9C59B69-7F85-F542-B6D7-66A66B6AEE1E}"/>
              </a:ext>
            </a:extLst>
          </p:cNvPr>
          <p:cNvSpPr>
            <a:spLocks noGrp="1"/>
          </p:cNvSpPr>
          <p:nvPr>
            <p:ph type="pic" sz="quarter" idx="29" hasCustomPrompt="1"/>
          </p:nvPr>
        </p:nvSpPr>
        <p:spPr>
          <a:xfrm>
            <a:off x="9279951"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2" name="Picture Placeholder 6">
            <a:extLst>
              <a:ext uri="{FF2B5EF4-FFF2-40B4-BE49-F238E27FC236}">
                <a16:creationId xmlns:a16="http://schemas.microsoft.com/office/drawing/2014/main" id="{1A748798-CFEA-664B-B508-1D2B7EF74E15}"/>
              </a:ext>
            </a:extLst>
          </p:cNvPr>
          <p:cNvSpPr>
            <a:spLocks noGrp="1"/>
          </p:cNvSpPr>
          <p:nvPr>
            <p:ph type="pic" sz="quarter" idx="30" hasCustomPrompt="1"/>
          </p:nvPr>
        </p:nvSpPr>
        <p:spPr>
          <a:xfrm>
            <a:off x="6339014"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3" name="Picture Placeholder 6">
            <a:extLst>
              <a:ext uri="{FF2B5EF4-FFF2-40B4-BE49-F238E27FC236}">
                <a16:creationId xmlns:a16="http://schemas.microsoft.com/office/drawing/2014/main" id="{C87A58AD-D4C0-D949-B2CA-F7F7B63799A2}"/>
              </a:ext>
            </a:extLst>
          </p:cNvPr>
          <p:cNvSpPr>
            <a:spLocks noGrp="1"/>
          </p:cNvSpPr>
          <p:nvPr>
            <p:ph type="pic" sz="quarter" idx="31" hasCustomPrompt="1"/>
          </p:nvPr>
        </p:nvSpPr>
        <p:spPr>
          <a:xfrm>
            <a:off x="3398077"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43" name="Text Placeholder 10">
            <a:extLst>
              <a:ext uri="{FF2B5EF4-FFF2-40B4-BE49-F238E27FC236}">
                <a16:creationId xmlns:a16="http://schemas.microsoft.com/office/drawing/2014/main" id="{89848E00-7646-C241-8278-99E54EF968D8}"/>
              </a:ext>
            </a:extLst>
          </p:cNvPr>
          <p:cNvSpPr>
            <a:spLocks noGrp="1"/>
          </p:cNvSpPr>
          <p:nvPr>
            <p:ph type="body" sz="quarter" idx="14" hasCustomPrompt="1"/>
          </p:nvPr>
        </p:nvSpPr>
        <p:spPr>
          <a:xfrm>
            <a:off x="457140"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47" name="Text Placeholder 10">
            <a:extLst>
              <a:ext uri="{FF2B5EF4-FFF2-40B4-BE49-F238E27FC236}">
                <a16:creationId xmlns:a16="http://schemas.microsoft.com/office/drawing/2014/main" id="{727DC66D-450E-D946-BA5E-0AB0DC978F44}"/>
              </a:ext>
            </a:extLst>
          </p:cNvPr>
          <p:cNvSpPr>
            <a:spLocks noGrp="1"/>
          </p:cNvSpPr>
          <p:nvPr>
            <p:ph type="body" sz="quarter" idx="19" hasCustomPrompt="1"/>
          </p:nvPr>
        </p:nvSpPr>
        <p:spPr>
          <a:xfrm>
            <a:off x="457140"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3" name="Text Placeholder 10">
            <a:extLst>
              <a:ext uri="{FF2B5EF4-FFF2-40B4-BE49-F238E27FC236}">
                <a16:creationId xmlns:a16="http://schemas.microsoft.com/office/drawing/2014/main" id="{6E830B0A-DBC3-CF44-BAF8-4EEDB470189A}"/>
              </a:ext>
            </a:extLst>
          </p:cNvPr>
          <p:cNvSpPr>
            <a:spLocks noGrp="1"/>
          </p:cNvSpPr>
          <p:nvPr>
            <p:ph type="body" sz="quarter" idx="32" hasCustomPrompt="1"/>
          </p:nvPr>
        </p:nvSpPr>
        <p:spPr>
          <a:xfrm>
            <a:off x="3398077"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4" name="Text Placeholder 10">
            <a:extLst>
              <a:ext uri="{FF2B5EF4-FFF2-40B4-BE49-F238E27FC236}">
                <a16:creationId xmlns:a16="http://schemas.microsoft.com/office/drawing/2014/main" id="{3F0C81EE-035F-7240-823A-579A418A6AEB}"/>
              </a:ext>
            </a:extLst>
          </p:cNvPr>
          <p:cNvSpPr>
            <a:spLocks noGrp="1"/>
          </p:cNvSpPr>
          <p:nvPr>
            <p:ph type="body" sz="quarter" idx="33" hasCustomPrompt="1"/>
          </p:nvPr>
        </p:nvSpPr>
        <p:spPr>
          <a:xfrm>
            <a:off x="3398077"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5" name="Text Placeholder 10">
            <a:extLst>
              <a:ext uri="{FF2B5EF4-FFF2-40B4-BE49-F238E27FC236}">
                <a16:creationId xmlns:a16="http://schemas.microsoft.com/office/drawing/2014/main" id="{9A2AFE26-E8B0-C243-AF58-3A65B3E766EA}"/>
              </a:ext>
            </a:extLst>
          </p:cNvPr>
          <p:cNvSpPr>
            <a:spLocks noGrp="1"/>
          </p:cNvSpPr>
          <p:nvPr>
            <p:ph type="body" sz="quarter" idx="34" hasCustomPrompt="1"/>
          </p:nvPr>
        </p:nvSpPr>
        <p:spPr>
          <a:xfrm>
            <a:off x="6339014"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6" name="Text Placeholder 10">
            <a:extLst>
              <a:ext uri="{FF2B5EF4-FFF2-40B4-BE49-F238E27FC236}">
                <a16:creationId xmlns:a16="http://schemas.microsoft.com/office/drawing/2014/main" id="{88F10DB4-D420-5B48-B68F-7EF7FD24C77C}"/>
              </a:ext>
            </a:extLst>
          </p:cNvPr>
          <p:cNvSpPr>
            <a:spLocks noGrp="1"/>
          </p:cNvSpPr>
          <p:nvPr>
            <p:ph type="body" sz="quarter" idx="35" hasCustomPrompt="1"/>
          </p:nvPr>
        </p:nvSpPr>
        <p:spPr>
          <a:xfrm>
            <a:off x="6339014"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7" name="Text Placeholder 10">
            <a:extLst>
              <a:ext uri="{FF2B5EF4-FFF2-40B4-BE49-F238E27FC236}">
                <a16:creationId xmlns:a16="http://schemas.microsoft.com/office/drawing/2014/main" id="{ECFB365E-04D7-4F4A-A5D0-AC87BB91190E}"/>
              </a:ext>
            </a:extLst>
          </p:cNvPr>
          <p:cNvSpPr>
            <a:spLocks noGrp="1"/>
          </p:cNvSpPr>
          <p:nvPr>
            <p:ph type="body" sz="quarter" idx="36" hasCustomPrompt="1"/>
          </p:nvPr>
        </p:nvSpPr>
        <p:spPr>
          <a:xfrm>
            <a:off x="9279951"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8" name="Text Placeholder 10">
            <a:extLst>
              <a:ext uri="{FF2B5EF4-FFF2-40B4-BE49-F238E27FC236}">
                <a16:creationId xmlns:a16="http://schemas.microsoft.com/office/drawing/2014/main" id="{BA53CC7B-E30C-7746-842D-0CCB28958659}"/>
              </a:ext>
            </a:extLst>
          </p:cNvPr>
          <p:cNvSpPr>
            <a:spLocks noGrp="1"/>
          </p:cNvSpPr>
          <p:nvPr>
            <p:ph type="body" sz="quarter" idx="37" hasCustomPrompt="1"/>
          </p:nvPr>
        </p:nvSpPr>
        <p:spPr>
          <a:xfrm>
            <a:off x="9279951"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3046510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Team_Photo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AF35648-E0F4-D345-BF2D-69F1137321C4}"/>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2" name="Title 1">
            <a:extLst>
              <a:ext uri="{FF2B5EF4-FFF2-40B4-BE49-F238E27FC236}">
                <a16:creationId xmlns:a16="http://schemas.microsoft.com/office/drawing/2014/main" id="{41383F0B-0EF2-4641-BC67-B4D9383FF97D}"/>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23" name="Text Placeholder 10">
            <a:extLst>
              <a:ext uri="{FF2B5EF4-FFF2-40B4-BE49-F238E27FC236}">
                <a16:creationId xmlns:a16="http://schemas.microsoft.com/office/drawing/2014/main" id="{D00496B6-7358-6740-B282-21C66B6E9491}"/>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4" name="Picture Placeholder 6">
            <a:extLst>
              <a:ext uri="{FF2B5EF4-FFF2-40B4-BE49-F238E27FC236}">
                <a16:creationId xmlns:a16="http://schemas.microsoft.com/office/drawing/2014/main" id="{AA8B664F-494D-D045-890E-D57B5DD76C22}"/>
              </a:ext>
            </a:extLst>
          </p:cNvPr>
          <p:cNvSpPr>
            <a:spLocks noGrp="1"/>
          </p:cNvSpPr>
          <p:nvPr>
            <p:ph type="pic" sz="quarter" idx="17" hasCustomPrompt="1"/>
          </p:nvPr>
        </p:nvSpPr>
        <p:spPr>
          <a:xfrm>
            <a:off x="457140"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43" name="Text Placeholder 10">
            <a:extLst>
              <a:ext uri="{FF2B5EF4-FFF2-40B4-BE49-F238E27FC236}">
                <a16:creationId xmlns:a16="http://schemas.microsoft.com/office/drawing/2014/main" id="{89848E00-7646-C241-8278-99E54EF968D8}"/>
              </a:ext>
            </a:extLst>
          </p:cNvPr>
          <p:cNvSpPr>
            <a:spLocks noGrp="1"/>
          </p:cNvSpPr>
          <p:nvPr>
            <p:ph type="body" sz="quarter" idx="14" hasCustomPrompt="1"/>
          </p:nvPr>
        </p:nvSpPr>
        <p:spPr>
          <a:xfrm>
            <a:off x="1919990"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47" name="Text Placeholder 10">
            <a:extLst>
              <a:ext uri="{FF2B5EF4-FFF2-40B4-BE49-F238E27FC236}">
                <a16:creationId xmlns:a16="http://schemas.microsoft.com/office/drawing/2014/main" id="{727DC66D-450E-D946-BA5E-0AB0DC978F44}"/>
              </a:ext>
            </a:extLst>
          </p:cNvPr>
          <p:cNvSpPr>
            <a:spLocks noGrp="1"/>
          </p:cNvSpPr>
          <p:nvPr>
            <p:ph type="body" sz="quarter" idx="19" hasCustomPrompt="1"/>
          </p:nvPr>
        </p:nvSpPr>
        <p:spPr>
          <a:xfrm>
            <a:off x="1919990"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74" name="Picture Placeholder 6">
            <a:extLst>
              <a:ext uri="{FF2B5EF4-FFF2-40B4-BE49-F238E27FC236}">
                <a16:creationId xmlns:a16="http://schemas.microsoft.com/office/drawing/2014/main" id="{AACA213E-CC75-0241-94E9-BE6AC1F942B0}"/>
              </a:ext>
            </a:extLst>
          </p:cNvPr>
          <p:cNvSpPr>
            <a:spLocks noGrp="1"/>
          </p:cNvSpPr>
          <p:nvPr>
            <p:ph type="pic" sz="quarter" idx="29" hasCustomPrompt="1"/>
          </p:nvPr>
        </p:nvSpPr>
        <p:spPr>
          <a:xfrm>
            <a:off x="3278553"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75" name="Text Placeholder 10">
            <a:extLst>
              <a:ext uri="{FF2B5EF4-FFF2-40B4-BE49-F238E27FC236}">
                <a16:creationId xmlns:a16="http://schemas.microsoft.com/office/drawing/2014/main" id="{54B1C0A3-2DDC-4E40-81B3-BAE7B7412E2E}"/>
              </a:ext>
            </a:extLst>
          </p:cNvPr>
          <p:cNvSpPr>
            <a:spLocks noGrp="1"/>
          </p:cNvSpPr>
          <p:nvPr>
            <p:ph type="body" sz="quarter" idx="30" hasCustomPrompt="1"/>
          </p:nvPr>
        </p:nvSpPr>
        <p:spPr>
          <a:xfrm>
            <a:off x="4741403"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76" name="Text Placeholder 10">
            <a:extLst>
              <a:ext uri="{FF2B5EF4-FFF2-40B4-BE49-F238E27FC236}">
                <a16:creationId xmlns:a16="http://schemas.microsoft.com/office/drawing/2014/main" id="{22C10952-5D5C-E74F-A472-C6CDACF72DB2}"/>
              </a:ext>
            </a:extLst>
          </p:cNvPr>
          <p:cNvSpPr>
            <a:spLocks noGrp="1"/>
          </p:cNvSpPr>
          <p:nvPr>
            <p:ph type="body" sz="quarter" idx="31" hasCustomPrompt="1"/>
          </p:nvPr>
        </p:nvSpPr>
        <p:spPr>
          <a:xfrm>
            <a:off x="4741403"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77" name="Picture Placeholder 6">
            <a:extLst>
              <a:ext uri="{FF2B5EF4-FFF2-40B4-BE49-F238E27FC236}">
                <a16:creationId xmlns:a16="http://schemas.microsoft.com/office/drawing/2014/main" id="{B1E553F2-8954-DF4E-BB0E-82F527E9E172}"/>
              </a:ext>
            </a:extLst>
          </p:cNvPr>
          <p:cNvSpPr>
            <a:spLocks noGrp="1"/>
          </p:cNvSpPr>
          <p:nvPr>
            <p:ph type="pic" sz="quarter" idx="32" hasCustomPrompt="1"/>
          </p:nvPr>
        </p:nvSpPr>
        <p:spPr>
          <a:xfrm>
            <a:off x="6099966"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78" name="Text Placeholder 10">
            <a:extLst>
              <a:ext uri="{FF2B5EF4-FFF2-40B4-BE49-F238E27FC236}">
                <a16:creationId xmlns:a16="http://schemas.microsoft.com/office/drawing/2014/main" id="{CC922126-EEE0-AA49-98E9-DC06495CEC8F}"/>
              </a:ext>
            </a:extLst>
          </p:cNvPr>
          <p:cNvSpPr>
            <a:spLocks noGrp="1"/>
          </p:cNvSpPr>
          <p:nvPr>
            <p:ph type="body" sz="quarter" idx="33" hasCustomPrompt="1"/>
          </p:nvPr>
        </p:nvSpPr>
        <p:spPr>
          <a:xfrm>
            <a:off x="7562816"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79" name="Text Placeholder 10">
            <a:extLst>
              <a:ext uri="{FF2B5EF4-FFF2-40B4-BE49-F238E27FC236}">
                <a16:creationId xmlns:a16="http://schemas.microsoft.com/office/drawing/2014/main" id="{14A2C390-8FE2-C342-8E2A-AE4C4F256682}"/>
              </a:ext>
            </a:extLst>
          </p:cNvPr>
          <p:cNvSpPr>
            <a:spLocks noGrp="1"/>
          </p:cNvSpPr>
          <p:nvPr>
            <p:ph type="body" sz="quarter" idx="34" hasCustomPrompt="1"/>
          </p:nvPr>
        </p:nvSpPr>
        <p:spPr>
          <a:xfrm>
            <a:off x="7562816"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0" name="Picture Placeholder 6">
            <a:extLst>
              <a:ext uri="{FF2B5EF4-FFF2-40B4-BE49-F238E27FC236}">
                <a16:creationId xmlns:a16="http://schemas.microsoft.com/office/drawing/2014/main" id="{FFFAD7A5-01AE-934A-B9F2-8F3EB2FEAD36}"/>
              </a:ext>
            </a:extLst>
          </p:cNvPr>
          <p:cNvSpPr>
            <a:spLocks noGrp="1"/>
          </p:cNvSpPr>
          <p:nvPr>
            <p:ph type="pic" sz="quarter" idx="35" hasCustomPrompt="1"/>
          </p:nvPr>
        </p:nvSpPr>
        <p:spPr>
          <a:xfrm>
            <a:off x="8921379"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1" name="Text Placeholder 10">
            <a:extLst>
              <a:ext uri="{FF2B5EF4-FFF2-40B4-BE49-F238E27FC236}">
                <a16:creationId xmlns:a16="http://schemas.microsoft.com/office/drawing/2014/main" id="{BAC11EA6-BC28-034A-992C-E391085BF11C}"/>
              </a:ext>
            </a:extLst>
          </p:cNvPr>
          <p:cNvSpPr>
            <a:spLocks noGrp="1"/>
          </p:cNvSpPr>
          <p:nvPr>
            <p:ph type="body" sz="quarter" idx="36" hasCustomPrompt="1"/>
          </p:nvPr>
        </p:nvSpPr>
        <p:spPr>
          <a:xfrm>
            <a:off x="10384229"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2" name="Text Placeholder 10">
            <a:extLst>
              <a:ext uri="{FF2B5EF4-FFF2-40B4-BE49-F238E27FC236}">
                <a16:creationId xmlns:a16="http://schemas.microsoft.com/office/drawing/2014/main" id="{52C238A4-C590-7943-926D-0AEFAFBD445E}"/>
              </a:ext>
            </a:extLst>
          </p:cNvPr>
          <p:cNvSpPr>
            <a:spLocks noGrp="1"/>
          </p:cNvSpPr>
          <p:nvPr>
            <p:ph type="body" sz="quarter" idx="37" hasCustomPrompt="1"/>
          </p:nvPr>
        </p:nvSpPr>
        <p:spPr>
          <a:xfrm>
            <a:off x="10384229"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3" name="Picture Placeholder 6">
            <a:extLst>
              <a:ext uri="{FF2B5EF4-FFF2-40B4-BE49-F238E27FC236}">
                <a16:creationId xmlns:a16="http://schemas.microsoft.com/office/drawing/2014/main" id="{22CC2017-7DA5-3A49-A509-C605D956C35E}"/>
              </a:ext>
            </a:extLst>
          </p:cNvPr>
          <p:cNvSpPr>
            <a:spLocks noGrp="1"/>
          </p:cNvSpPr>
          <p:nvPr>
            <p:ph type="pic" sz="quarter" idx="38" hasCustomPrompt="1"/>
          </p:nvPr>
        </p:nvSpPr>
        <p:spPr>
          <a:xfrm>
            <a:off x="457140"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4" name="Text Placeholder 10">
            <a:extLst>
              <a:ext uri="{FF2B5EF4-FFF2-40B4-BE49-F238E27FC236}">
                <a16:creationId xmlns:a16="http://schemas.microsoft.com/office/drawing/2014/main" id="{AD7454E8-200F-5E42-AEE8-ABEE68C24600}"/>
              </a:ext>
            </a:extLst>
          </p:cNvPr>
          <p:cNvSpPr>
            <a:spLocks noGrp="1"/>
          </p:cNvSpPr>
          <p:nvPr>
            <p:ph type="body" sz="quarter" idx="39" hasCustomPrompt="1"/>
          </p:nvPr>
        </p:nvSpPr>
        <p:spPr>
          <a:xfrm>
            <a:off x="1919990"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5" name="Text Placeholder 10">
            <a:extLst>
              <a:ext uri="{FF2B5EF4-FFF2-40B4-BE49-F238E27FC236}">
                <a16:creationId xmlns:a16="http://schemas.microsoft.com/office/drawing/2014/main" id="{FB75A7D9-98F7-4A41-981E-13D346906AF5}"/>
              </a:ext>
            </a:extLst>
          </p:cNvPr>
          <p:cNvSpPr>
            <a:spLocks noGrp="1"/>
          </p:cNvSpPr>
          <p:nvPr>
            <p:ph type="body" sz="quarter" idx="40" hasCustomPrompt="1"/>
          </p:nvPr>
        </p:nvSpPr>
        <p:spPr>
          <a:xfrm>
            <a:off x="1919990"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6" name="Picture Placeholder 6">
            <a:extLst>
              <a:ext uri="{FF2B5EF4-FFF2-40B4-BE49-F238E27FC236}">
                <a16:creationId xmlns:a16="http://schemas.microsoft.com/office/drawing/2014/main" id="{B2559D1E-2B2A-DC48-B771-948507413740}"/>
              </a:ext>
            </a:extLst>
          </p:cNvPr>
          <p:cNvSpPr>
            <a:spLocks noGrp="1"/>
          </p:cNvSpPr>
          <p:nvPr>
            <p:ph type="pic" sz="quarter" idx="41" hasCustomPrompt="1"/>
          </p:nvPr>
        </p:nvSpPr>
        <p:spPr>
          <a:xfrm>
            <a:off x="3278553"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7" name="Text Placeholder 10">
            <a:extLst>
              <a:ext uri="{FF2B5EF4-FFF2-40B4-BE49-F238E27FC236}">
                <a16:creationId xmlns:a16="http://schemas.microsoft.com/office/drawing/2014/main" id="{E68CABBA-1CB3-F740-A1F6-11977BD68836}"/>
              </a:ext>
            </a:extLst>
          </p:cNvPr>
          <p:cNvSpPr>
            <a:spLocks noGrp="1"/>
          </p:cNvSpPr>
          <p:nvPr>
            <p:ph type="body" sz="quarter" idx="42" hasCustomPrompt="1"/>
          </p:nvPr>
        </p:nvSpPr>
        <p:spPr>
          <a:xfrm>
            <a:off x="4741403"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8" name="Text Placeholder 10">
            <a:extLst>
              <a:ext uri="{FF2B5EF4-FFF2-40B4-BE49-F238E27FC236}">
                <a16:creationId xmlns:a16="http://schemas.microsoft.com/office/drawing/2014/main" id="{20750EB2-D28C-D749-BAAD-62EDBA89BDFD}"/>
              </a:ext>
            </a:extLst>
          </p:cNvPr>
          <p:cNvSpPr>
            <a:spLocks noGrp="1"/>
          </p:cNvSpPr>
          <p:nvPr>
            <p:ph type="body" sz="quarter" idx="43" hasCustomPrompt="1"/>
          </p:nvPr>
        </p:nvSpPr>
        <p:spPr>
          <a:xfrm>
            <a:off x="4741403"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9" name="Picture Placeholder 6">
            <a:extLst>
              <a:ext uri="{FF2B5EF4-FFF2-40B4-BE49-F238E27FC236}">
                <a16:creationId xmlns:a16="http://schemas.microsoft.com/office/drawing/2014/main" id="{81CF9A67-1D62-544D-A844-411C141C39FC}"/>
              </a:ext>
            </a:extLst>
          </p:cNvPr>
          <p:cNvSpPr>
            <a:spLocks noGrp="1"/>
          </p:cNvSpPr>
          <p:nvPr>
            <p:ph type="pic" sz="quarter" idx="44" hasCustomPrompt="1"/>
          </p:nvPr>
        </p:nvSpPr>
        <p:spPr>
          <a:xfrm>
            <a:off x="6099966"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90" name="Text Placeholder 10">
            <a:extLst>
              <a:ext uri="{FF2B5EF4-FFF2-40B4-BE49-F238E27FC236}">
                <a16:creationId xmlns:a16="http://schemas.microsoft.com/office/drawing/2014/main" id="{507726F0-1D07-AD49-82C9-068E4EE3F3A3}"/>
              </a:ext>
            </a:extLst>
          </p:cNvPr>
          <p:cNvSpPr>
            <a:spLocks noGrp="1"/>
          </p:cNvSpPr>
          <p:nvPr>
            <p:ph type="body" sz="quarter" idx="45" hasCustomPrompt="1"/>
          </p:nvPr>
        </p:nvSpPr>
        <p:spPr>
          <a:xfrm>
            <a:off x="7562816"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91" name="Text Placeholder 10">
            <a:extLst>
              <a:ext uri="{FF2B5EF4-FFF2-40B4-BE49-F238E27FC236}">
                <a16:creationId xmlns:a16="http://schemas.microsoft.com/office/drawing/2014/main" id="{AB64FF52-56BF-E047-A7E4-D8101EB89412}"/>
              </a:ext>
            </a:extLst>
          </p:cNvPr>
          <p:cNvSpPr>
            <a:spLocks noGrp="1"/>
          </p:cNvSpPr>
          <p:nvPr>
            <p:ph type="body" sz="quarter" idx="46" hasCustomPrompt="1"/>
          </p:nvPr>
        </p:nvSpPr>
        <p:spPr>
          <a:xfrm>
            <a:off x="7562816"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92" name="Picture Placeholder 6">
            <a:extLst>
              <a:ext uri="{FF2B5EF4-FFF2-40B4-BE49-F238E27FC236}">
                <a16:creationId xmlns:a16="http://schemas.microsoft.com/office/drawing/2014/main" id="{80D76F05-7D55-F24A-AE8C-7B7A9719F0CF}"/>
              </a:ext>
            </a:extLst>
          </p:cNvPr>
          <p:cNvSpPr>
            <a:spLocks noGrp="1"/>
          </p:cNvSpPr>
          <p:nvPr>
            <p:ph type="pic" sz="quarter" idx="47" hasCustomPrompt="1"/>
          </p:nvPr>
        </p:nvSpPr>
        <p:spPr>
          <a:xfrm>
            <a:off x="8921379"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93" name="Text Placeholder 10">
            <a:extLst>
              <a:ext uri="{FF2B5EF4-FFF2-40B4-BE49-F238E27FC236}">
                <a16:creationId xmlns:a16="http://schemas.microsoft.com/office/drawing/2014/main" id="{1D85AA7C-A645-7640-B571-B71D723A5F93}"/>
              </a:ext>
            </a:extLst>
          </p:cNvPr>
          <p:cNvSpPr>
            <a:spLocks noGrp="1"/>
          </p:cNvSpPr>
          <p:nvPr>
            <p:ph type="body" sz="quarter" idx="48" hasCustomPrompt="1"/>
          </p:nvPr>
        </p:nvSpPr>
        <p:spPr>
          <a:xfrm>
            <a:off x="10384229"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94" name="Text Placeholder 10">
            <a:extLst>
              <a:ext uri="{FF2B5EF4-FFF2-40B4-BE49-F238E27FC236}">
                <a16:creationId xmlns:a16="http://schemas.microsoft.com/office/drawing/2014/main" id="{3F0E7DE7-29EC-D14D-8609-624AF56ACB33}"/>
              </a:ext>
            </a:extLst>
          </p:cNvPr>
          <p:cNvSpPr>
            <a:spLocks noGrp="1"/>
          </p:cNvSpPr>
          <p:nvPr>
            <p:ph type="body" sz="quarter" idx="49" hasCustomPrompt="1"/>
          </p:nvPr>
        </p:nvSpPr>
        <p:spPr>
          <a:xfrm>
            <a:off x="10384229"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Tree>
    <p:extLst>
      <p:ext uri="{BB962C8B-B14F-4D97-AF65-F5344CB8AC3E}">
        <p14:creationId xmlns:p14="http://schemas.microsoft.com/office/powerpoint/2010/main" val="5010234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F30D3-F6B2-7B42-95C1-ED815B4B56E9}"/>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9050"/>
            <a:ext cx="3657124"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7121952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A86E0D-7F0D-4F11-9083-66C282C944A3}"/>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E6A22BBA-E415-4244-A008-8ED69260C95C}"/>
              </a:ext>
            </a:extLst>
          </p:cNvPr>
          <p:cNvPicPr>
            <a:picLocks noChangeAspect="1"/>
          </p:cNvPicPr>
          <p:nvPr userDrawn="1"/>
        </p:nvPicPr>
        <p:blipFill>
          <a:blip r:embed="rId2"/>
          <a:stretch>
            <a:fillRect/>
          </a:stretch>
        </p:blipFill>
        <p:spPr>
          <a:xfrm>
            <a:off x="5600995" y="0"/>
            <a:ext cx="6590211" cy="3707477"/>
          </a:xfrm>
          <a:prstGeom prst="rect">
            <a:avLst/>
          </a:prstGeom>
        </p:spPr>
      </p:pic>
    </p:spTree>
    <p:extLst>
      <p:ext uri="{BB962C8B-B14F-4D97-AF65-F5344CB8AC3E}">
        <p14:creationId xmlns:p14="http://schemas.microsoft.com/office/powerpoint/2010/main" val="42459349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lumn_Devic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793" y="0"/>
            <a:ext cx="12190413" cy="6858000"/>
          </a:xfrm>
          <a:prstGeom prst="rect">
            <a:avLst/>
          </a:prstGeom>
        </p:spPr>
      </p:pic>
      <p:pic>
        <p:nvPicPr>
          <p:cNvPr id="3" name="Picture 2">
            <a:extLst>
              <a:ext uri="{FF2B5EF4-FFF2-40B4-BE49-F238E27FC236}">
                <a16:creationId xmlns:a16="http://schemas.microsoft.com/office/drawing/2014/main" id="{0D96A664-3E12-334E-BB02-DF7485BE87EA}"/>
              </a:ext>
            </a:extLst>
          </p:cNvPr>
          <p:cNvPicPr>
            <a:picLocks noChangeAspect="1"/>
          </p:cNvPicPr>
          <p:nvPr userDrawn="1"/>
        </p:nvPicPr>
        <p:blipFill>
          <a:blip r:embed="rId3"/>
          <a:srcRect/>
          <a:stretch/>
        </p:blipFill>
        <p:spPr>
          <a:xfrm>
            <a:off x="5422995" y="876300"/>
            <a:ext cx="6755520" cy="50673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2" name="Text Placeholder 10">
            <a:extLst>
              <a:ext uri="{FF2B5EF4-FFF2-40B4-BE49-F238E27FC236}">
                <a16:creationId xmlns:a16="http://schemas.microsoft.com/office/drawing/2014/main" id="{C270CBF0-799A-AD4F-B9E8-B74B2110F3B6}"/>
              </a:ext>
            </a:extLst>
          </p:cNvPr>
          <p:cNvSpPr>
            <a:spLocks noGrp="1"/>
          </p:cNvSpPr>
          <p:nvPr>
            <p:ph type="body" sz="quarter" idx="15" hasCustomPrompt="1"/>
          </p:nvPr>
        </p:nvSpPr>
        <p:spPr>
          <a:xfrm>
            <a:off x="6106389" y="5360062"/>
            <a:ext cx="274284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65681" y="1889761"/>
            <a:ext cx="4873117" cy="3044024"/>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939097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lumn_Desktop">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793" y="0"/>
            <a:ext cx="12190413" cy="6858000"/>
          </a:xfrm>
          <a:prstGeom prst="rect">
            <a:avLst/>
          </a:prstGeom>
        </p:spPr>
      </p:pic>
      <p:pic>
        <p:nvPicPr>
          <p:cNvPr id="14" name="Picture 13">
            <a:extLst>
              <a:ext uri="{FF2B5EF4-FFF2-40B4-BE49-F238E27FC236}">
                <a16:creationId xmlns:a16="http://schemas.microsoft.com/office/drawing/2014/main" id="{0C77B3EC-4217-A241-BBBF-171AD93BB510}"/>
              </a:ext>
            </a:extLst>
          </p:cNvPr>
          <p:cNvPicPr>
            <a:picLocks noChangeAspect="1"/>
          </p:cNvPicPr>
          <p:nvPr userDrawn="1"/>
        </p:nvPicPr>
        <p:blipFill>
          <a:blip r:embed="rId3"/>
          <a:srcRect/>
          <a:stretch/>
        </p:blipFill>
        <p:spPr>
          <a:xfrm>
            <a:off x="5887636" y="899574"/>
            <a:ext cx="5796261" cy="461772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2" name="Text Placeholder 10">
            <a:extLst>
              <a:ext uri="{FF2B5EF4-FFF2-40B4-BE49-F238E27FC236}">
                <a16:creationId xmlns:a16="http://schemas.microsoft.com/office/drawing/2014/main" id="{C270CBF0-799A-AD4F-B9E8-B74B2110F3B6}"/>
              </a:ext>
            </a:extLst>
          </p:cNvPr>
          <p:cNvSpPr>
            <a:spLocks noGrp="1"/>
          </p:cNvSpPr>
          <p:nvPr>
            <p:ph type="body" sz="quarter" idx="15" hasCustomPrompt="1"/>
          </p:nvPr>
        </p:nvSpPr>
        <p:spPr>
          <a:xfrm>
            <a:off x="6106390" y="5360062"/>
            <a:ext cx="212963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51745" y="1253924"/>
            <a:ext cx="4907027" cy="3067291"/>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41445179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lumn_Phon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11183" y="0"/>
            <a:ext cx="12190413" cy="6858000"/>
          </a:xfrm>
          <a:prstGeom prst="rect">
            <a:avLst/>
          </a:prstGeom>
        </p:spPr>
      </p:pic>
      <p:pic>
        <p:nvPicPr>
          <p:cNvPr id="3" name="Picture 2">
            <a:extLst>
              <a:ext uri="{FF2B5EF4-FFF2-40B4-BE49-F238E27FC236}">
                <a16:creationId xmlns:a16="http://schemas.microsoft.com/office/drawing/2014/main" id="{0D96A664-3E12-334E-BB02-DF7485BE87EA}"/>
              </a:ext>
            </a:extLst>
          </p:cNvPr>
          <p:cNvPicPr>
            <a:picLocks noChangeAspect="1"/>
          </p:cNvPicPr>
          <p:nvPr userDrawn="1"/>
        </p:nvPicPr>
        <p:blipFill>
          <a:blip r:embed="rId3"/>
          <a:srcRect/>
          <a:stretch/>
        </p:blipFill>
        <p:spPr>
          <a:xfrm>
            <a:off x="6953347" y="595564"/>
            <a:ext cx="3705244" cy="5301248"/>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2" name="Text Placeholder 10">
            <a:extLst>
              <a:ext uri="{FF2B5EF4-FFF2-40B4-BE49-F238E27FC236}">
                <a16:creationId xmlns:a16="http://schemas.microsoft.com/office/drawing/2014/main" id="{C270CBF0-799A-AD4F-B9E8-B74B2110F3B6}"/>
              </a:ext>
            </a:extLst>
          </p:cNvPr>
          <p:cNvSpPr>
            <a:spLocks noGrp="1"/>
          </p:cNvSpPr>
          <p:nvPr>
            <p:ph type="body" sz="quarter" idx="15" hasCustomPrompt="1"/>
          </p:nvPr>
        </p:nvSpPr>
        <p:spPr>
          <a:xfrm>
            <a:off x="7737392" y="5360061"/>
            <a:ext cx="1196897" cy="37945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28" name="Picture Placeholder 6">
            <a:extLst>
              <a:ext uri="{FF2B5EF4-FFF2-40B4-BE49-F238E27FC236}">
                <a16:creationId xmlns:a16="http://schemas.microsoft.com/office/drawing/2014/main" id="{F3F80D07-9215-B747-9A60-A83668AC03C8}"/>
              </a:ext>
            </a:extLst>
          </p:cNvPr>
          <p:cNvSpPr>
            <a:spLocks noGrp="1"/>
          </p:cNvSpPr>
          <p:nvPr>
            <p:ph type="pic" sz="quarter" idx="17" hasCustomPrompt="1"/>
          </p:nvPr>
        </p:nvSpPr>
        <p:spPr>
          <a:xfrm>
            <a:off x="7850492" y="1144637"/>
            <a:ext cx="1782848" cy="3895344"/>
          </a:xfrm>
          <a:custGeom>
            <a:avLst/>
            <a:gdLst>
              <a:gd name="connsiteX0" fmla="*/ 0 w 3410712"/>
              <a:gd name="connsiteY0" fmla="*/ 0 h 7452360"/>
              <a:gd name="connsiteX1" fmla="*/ 3410712 w 3410712"/>
              <a:gd name="connsiteY1" fmla="*/ 0 h 7452360"/>
              <a:gd name="connsiteX2" fmla="*/ 3410712 w 3410712"/>
              <a:gd name="connsiteY2" fmla="*/ 7452360 h 7452360"/>
              <a:gd name="connsiteX3" fmla="*/ 0 w 3410712"/>
              <a:gd name="connsiteY3" fmla="*/ 7452360 h 7452360"/>
              <a:gd name="connsiteX4" fmla="*/ 0 w 3410712"/>
              <a:gd name="connsiteY4" fmla="*/ 0 h 7452360"/>
              <a:gd name="connsiteX0" fmla="*/ 0 w 3410712"/>
              <a:gd name="connsiteY0" fmla="*/ 4082 h 7456442"/>
              <a:gd name="connsiteX1" fmla="*/ 567542 w 3410712"/>
              <a:gd name="connsiteY1" fmla="*/ 0 h 7456442"/>
              <a:gd name="connsiteX2" fmla="*/ 3410712 w 3410712"/>
              <a:gd name="connsiteY2" fmla="*/ 4082 h 7456442"/>
              <a:gd name="connsiteX3" fmla="*/ 3410712 w 3410712"/>
              <a:gd name="connsiteY3" fmla="*/ 7456442 h 7456442"/>
              <a:gd name="connsiteX4" fmla="*/ 0 w 3410712"/>
              <a:gd name="connsiteY4" fmla="*/ 7456442 h 7456442"/>
              <a:gd name="connsiteX5" fmla="*/ 0 w 3410712"/>
              <a:gd name="connsiteY5" fmla="*/ 4082 h 7456442"/>
              <a:gd name="connsiteX0" fmla="*/ 0 w 3410712"/>
              <a:gd name="connsiteY0" fmla="*/ 4082 h 7456442"/>
              <a:gd name="connsiteX1" fmla="*/ 567542 w 3410712"/>
              <a:gd name="connsiteY1" fmla="*/ 0 h 7456442"/>
              <a:gd name="connsiteX2" fmla="*/ 2835729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53542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0 w 3410712"/>
              <a:gd name="connsiteY6" fmla="*/ 4082 h 7456442"/>
              <a:gd name="connsiteX0" fmla="*/ 11875 w 3410712"/>
              <a:gd name="connsiteY0" fmla="*/ 585973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11875 w 3410712"/>
              <a:gd name="connsiteY6" fmla="*/ 585973 h 7456442"/>
              <a:gd name="connsiteX0" fmla="*/ 11875 w 3410712"/>
              <a:gd name="connsiteY0" fmla="*/ 580035 h 7450504"/>
              <a:gd name="connsiteX1" fmla="*/ 573480 w 3410712"/>
              <a:gd name="connsiteY1" fmla="*/ 0 h 7450504"/>
              <a:gd name="connsiteX2" fmla="*/ 2841667 w 3410712"/>
              <a:gd name="connsiteY2" fmla="*/ 5938 h 7450504"/>
              <a:gd name="connsiteX3" fmla="*/ 3404774 w 3410712"/>
              <a:gd name="connsiteY3" fmla="*/ 562222 h 7450504"/>
              <a:gd name="connsiteX4" fmla="*/ 3410712 w 3410712"/>
              <a:gd name="connsiteY4" fmla="*/ 7450504 h 7450504"/>
              <a:gd name="connsiteX5" fmla="*/ 0 w 3410712"/>
              <a:gd name="connsiteY5" fmla="*/ 7450504 h 7450504"/>
              <a:gd name="connsiteX6" fmla="*/ 11875 w 3410712"/>
              <a:gd name="connsiteY6" fmla="*/ 580035 h 7450504"/>
              <a:gd name="connsiteX0" fmla="*/ 11875 w 3659968"/>
              <a:gd name="connsiteY0" fmla="*/ 580035 h 7562047"/>
              <a:gd name="connsiteX1" fmla="*/ 573480 w 3659968"/>
              <a:gd name="connsiteY1" fmla="*/ 0 h 7562047"/>
              <a:gd name="connsiteX2" fmla="*/ 2841667 w 3659968"/>
              <a:gd name="connsiteY2" fmla="*/ 5938 h 7562047"/>
              <a:gd name="connsiteX3" fmla="*/ 3404774 w 3659968"/>
              <a:gd name="connsiteY3" fmla="*/ 562222 h 7562047"/>
              <a:gd name="connsiteX4" fmla="*/ 3399807 w 3659968"/>
              <a:gd name="connsiteY4" fmla="*/ 6881750 h 7562047"/>
              <a:gd name="connsiteX5" fmla="*/ 3410712 w 3659968"/>
              <a:gd name="connsiteY5" fmla="*/ 7450504 h 7562047"/>
              <a:gd name="connsiteX6" fmla="*/ 0 w 3659968"/>
              <a:gd name="connsiteY6" fmla="*/ 7450504 h 7562047"/>
              <a:gd name="connsiteX7" fmla="*/ 11875 w 3659968"/>
              <a:gd name="connsiteY7" fmla="*/ 580035 h 7562047"/>
              <a:gd name="connsiteX0" fmla="*/ 11875 w 3444660"/>
              <a:gd name="connsiteY0" fmla="*/ 580035 h 7562047"/>
              <a:gd name="connsiteX1" fmla="*/ 573480 w 3444660"/>
              <a:gd name="connsiteY1" fmla="*/ 0 h 7562047"/>
              <a:gd name="connsiteX2" fmla="*/ 2841667 w 3444660"/>
              <a:gd name="connsiteY2" fmla="*/ 5938 h 7562047"/>
              <a:gd name="connsiteX3" fmla="*/ 3404774 w 3444660"/>
              <a:gd name="connsiteY3" fmla="*/ 562222 h 7562047"/>
              <a:gd name="connsiteX4" fmla="*/ 3399807 w 3444660"/>
              <a:gd name="connsiteY4" fmla="*/ 6881750 h 7562047"/>
              <a:gd name="connsiteX5" fmla="*/ 2846634 w 3444660"/>
              <a:gd name="connsiteY5" fmla="*/ 7450504 h 7562047"/>
              <a:gd name="connsiteX6" fmla="*/ 0 w 3444660"/>
              <a:gd name="connsiteY6" fmla="*/ 7450504 h 7562047"/>
              <a:gd name="connsiteX7" fmla="*/ 11875 w 3444660"/>
              <a:gd name="connsiteY7" fmla="*/ 580035 h 7562047"/>
              <a:gd name="connsiteX0" fmla="*/ 11875 w 3444660"/>
              <a:gd name="connsiteY0" fmla="*/ 580035 h 7594518"/>
              <a:gd name="connsiteX1" fmla="*/ 573480 w 3444660"/>
              <a:gd name="connsiteY1" fmla="*/ 0 h 7594518"/>
              <a:gd name="connsiteX2" fmla="*/ 2841667 w 3444660"/>
              <a:gd name="connsiteY2" fmla="*/ 5938 h 7594518"/>
              <a:gd name="connsiteX3" fmla="*/ 3404774 w 3444660"/>
              <a:gd name="connsiteY3" fmla="*/ 562222 h 7594518"/>
              <a:gd name="connsiteX4" fmla="*/ 3399807 w 3444660"/>
              <a:gd name="connsiteY4" fmla="*/ 6881750 h 7594518"/>
              <a:gd name="connsiteX5" fmla="*/ 2846634 w 3444660"/>
              <a:gd name="connsiteY5" fmla="*/ 7450504 h 7594518"/>
              <a:gd name="connsiteX6" fmla="*/ 0 w 3444660"/>
              <a:gd name="connsiteY6" fmla="*/ 7450504 h 7594518"/>
              <a:gd name="connsiteX7" fmla="*/ 11875 w 3444660"/>
              <a:gd name="connsiteY7" fmla="*/ 580035 h 7594518"/>
              <a:gd name="connsiteX0" fmla="*/ 226011 w 3658796"/>
              <a:gd name="connsiteY0" fmla="*/ 580035 h 7594518"/>
              <a:gd name="connsiteX1" fmla="*/ 787616 w 3658796"/>
              <a:gd name="connsiteY1" fmla="*/ 0 h 7594518"/>
              <a:gd name="connsiteX2" fmla="*/ 3055803 w 3658796"/>
              <a:gd name="connsiteY2" fmla="*/ 5938 h 7594518"/>
              <a:gd name="connsiteX3" fmla="*/ 3618910 w 3658796"/>
              <a:gd name="connsiteY3" fmla="*/ 562222 h 7594518"/>
              <a:gd name="connsiteX4" fmla="*/ 3613943 w 3658796"/>
              <a:gd name="connsiteY4" fmla="*/ 6881750 h 7594518"/>
              <a:gd name="connsiteX5" fmla="*/ 3060770 w 3658796"/>
              <a:gd name="connsiteY5" fmla="*/ 7450504 h 7594518"/>
              <a:gd name="connsiteX6" fmla="*/ 214136 w 3658796"/>
              <a:gd name="connsiteY6" fmla="*/ 7450504 h 7594518"/>
              <a:gd name="connsiteX7" fmla="*/ 205725 w 3658796"/>
              <a:gd name="connsiteY7" fmla="*/ 6887687 h 7594518"/>
              <a:gd name="connsiteX8" fmla="*/ 226011 w 3658796"/>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601188"/>
              <a:gd name="connsiteX1" fmla="*/ 610137 w 3481317"/>
              <a:gd name="connsiteY1" fmla="*/ 0 h 7601188"/>
              <a:gd name="connsiteX2" fmla="*/ 2878324 w 3481317"/>
              <a:gd name="connsiteY2" fmla="*/ 5938 h 7601188"/>
              <a:gd name="connsiteX3" fmla="*/ 3441431 w 3481317"/>
              <a:gd name="connsiteY3" fmla="*/ 562222 h 7601188"/>
              <a:gd name="connsiteX4" fmla="*/ 3436464 w 3481317"/>
              <a:gd name="connsiteY4" fmla="*/ 6881750 h 7601188"/>
              <a:gd name="connsiteX5" fmla="*/ 2883291 w 3481317"/>
              <a:gd name="connsiteY5" fmla="*/ 7450504 h 7601188"/>
              <a:gd name="connsiteX6" fmla="*/ 618548 w 3481317"/>
              <a:gd name="connsiteY6" fmla="*/ 7450504 h 7601188"/>
              <a:gd name="connsiteX7" fmla="*/ 28246 w 3481317"/>
              <a:gd name="connsiteY7" fmla="*/ 6887687 h 7601188"/>
              <a:gd name="connsiteX8" fmla="*/ 48532 w 3481317"/>
              <a:gd name="connsiteY8" fmla="*/ 580035 h 760118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5768 w 3417806"/>
              <a:gd name="connsiteY0" fmla="*/ 570510 h 7450504"/>
              <a:gd name="connsiteX1" fmla="*/ 583248 w 3417806"/>
              <a:gd name="connsiteY1" fmla="*/ 0 h 7450504"/>
              <a:gd name="connsiteX2" fmla="*/ 2851435 w 3417806"/>
              <a:gd name="connsiteY2" fmla="*/ 5938 h 7450504"/>
              <a:gd name="connsiteX3" fmla="*/ 3414542 w 3417806"/>
              <a:gd name="connsiteY3" fmla="*/ 562222 h 7450504"/>
              <a:gd name="connsiteX4" fmla="*/ 3409575 w 3417806"/>
              <a:gd name="connsiteY4" fmla="*/ 6881750 h 7450504"/>
              <a:gd name="connsiteX5" fmla="*/ 2856402 w 3417806"/>
              <a:gd name="connsiteY5" fmla="*/ 7450504 h 7450504"/>
              <a:gd name="connsiteX6" fmla="*/ 591659 w 3417806"/>
              <a:gd name="connsiteY6" fmla="*/ 7450504 h 7450504"/>
              <a:gd name="connsiteX7" fmla="*/ 1357 w 3417806"/>
              <a:gd name="connsiteY7" fmla="*/ 6887687 h 7450504"/>
              <a:gd name="connsiteX8" fmla="*/ 5768 w 3417806"/>
              <a:gd name="connsiteY8" fmla="*/ 570510 h 7450504"/>
              <a:gd name="connsiteX0" fmla="*/ 10160 w 3422198"/>
              <a:gd name="connsiteY0" fmla="*/ 570510 h 7450504"/>
              <a:gd name="connsiteX1" fmla="*/ 587640 w 3422198"/>
              <a:gd name="connsiteY1" fmla="*/ 0 h 7450504"/>
              <a:gd name="connsiteX2" fmla="*/ 2855827 w 3422198"/>
              <a:gd name="connsiteY2" fmla="*/ 5938 h 7450504"/>
              <a:gd name="connsiteX3" fmla="*/ 3418934 w 3422198"/>
              <a:gd name="connsiteY3" fmla="*/ 562222 h 7450504"/>
              <a:gd name="connsiteX4" fmla="*/ 3413967 w 3422198"/>
              <a:gd name="connsiteY4" fmla="*/ 6881750 h 7450504"/>
              <a:gd name="connsiteX5" fmla="*/ 2860794 w 3422198"/>
              <a:gd name="connsiteY5" fmla="*/ 7450504 h 7450504"/>
              <a:gd name="connsiteX6" fmla="*/ 596051 w 3422198"/>
              <a:gd name="connsiteY6" fmla="*/ 7450504 h 7450504"/>
              <a:gd name="connsiteX7" fmla="*/ 5749 w 3422198"/>
              <a:gd name="connsiteY7" fmla="*/ 6887687 h 7450504"/>
              <a:gd name="connsiteX8" fmla="*/ 10160 w 3422198"/>
              <a:gd name="connsiteY8" fmla="*/ 570510 h 7450504"/>
              <a:gd name="connsiteX0" fmla="*/ 5453 w 3417491"/>
              <a:gd name="connsiteY0" fmla="*/ 570510 h 7450504"/>
              <a:gd name="connsiteX1" fmla="*/ 582933 w 3417491"/>
              <a:gd name="connsiteY1" fmla="*/ 0 h 7450504"/>
              <a:gd name="connsiteX2" fmla="*/ 2851120 w 3417491"/>
              <a:gd name="connsiteY2" fmla="*/ 5938 h 7450504"/>
              <a:gd name="connsiteX3" fmla="*/ 3414227 w 3417491"/>
              <a:gd name="connsiteY3" fmla="*/ 562222 h 7450504"/>
              <a:gd name="connsiteX4" fmla="*/ 3409260 w 3417491"/>
              <a:gd name="connsiteY4" fmla="*/ 6881750 h 7450504"/>
              <a:gd name="connsiteX5" fmla="*/ 2856087 w 3417491"/>
              <a:gd name="connsiteY5" fmla="*/ 7450504 h 7450504"/>
              <a:gd name="connsiteX6" fmla="*/ 591344 w 3417491"/>
              <a:gd name="connsiteY6" fmla="*/ 7450504 h 7450504"/>
              <a:gd name="connsiteX7" fmla="*/ 1042 w 3417491"/>
              <a:gd name="connsiteY7" fmla="*/ 6887687 h 7450504"/>
              <a:gd name="connsiteX8" fmla="*/ 5453 w 3417491"/>
              <a:gd name="connsiteY8" fmla="*/ 570510 h 7450504"/>
              <a:gd name="connsiteX0" fmla="*/ 5453 w 3417491"/>
              <a:gd name="connsiteY0" fmla="*/ 570517 h 7450511"/>
              <a:gd name="connsiteX1" fmla="*/ 582933 w 3417491"/>
              <a:gd name="connsiteY1" fmla="*/ 7 h 7450511"/>
              <a:gd name="connsiteX2" fmla="*/ 2851120 w 3417491"/>
              <a:gd name="connsiteY2" fmla="*/ 5945 h 7450511"/>
              <a:gd name="connsiteX3" fmla="*/ 3414227 w 3417491"/>
              <a:gd name="connsiteY3" fmla="*/ 562229 h 7450511"/>
              <a:gd name="connsiteX4" fmla="*/ 3409260 w 3417491"/>
              <a:gd name="connsiteY4" fmla="*/ 6881757 h 7450511"/>
              <a:gd name="connsiteX5" fmla="*/ 2856087 w 3417491"/>
              <a:gd name="connsiteY5" fmla="*/ 7450511 h 7450511"/>
              <a:gd name="connsiteX6" fmla="*/ 591344 w 3417491"/>
              <a:gd name="connsiteY6" fmla="*/ 7450511 h 7450511"/>
              <a:gd name="connsiteX7" fmla="*/ 1042 w 3417491"/>
              <a:gd name="connsiteY7" fmla="*/ 6887694 h 7450511"/>
              <a:gd name="connsiteX8" fmla="*/ 5453 w 3417491"/>
              <a:gd name="connsiteY8" fmla="*/ 570517 h 7450511"/>
              <a:gd name="connsiteX0" fmla="*/ 5453 w 3417491"/>
              <a:gd name="connsiteY0" fmla="*/ 683881 h 7563875"/>
              <a:gd name="connsiteX1" fmla="*/ 582933 w 3417491"/>
              <a:gd name="connsiteY1" fmla="*/ 113371 h 7563875"/>
              <a:gd name="connsiteX2" fmla="*/ 2851120 w 3417491"/>
              <a:gd name="connsiteY2" fmla="*/ 119309 h 7563875"/>
              <a:gd name="connsiteX3" fmla="*/ 3414227 w 3417491"/>
              <a:gd name="connsiteY3" fmla="*/ 675593 h 7563875"/>
              <a:gd name="connsiteX4" fmla="*/ 3409260 w 3417491"/>
              <a:gd name="connsiteY4" fmla="*/ 6995121 h 7563875"/>
              <a:gd name="connsiteX5" fmla="*/ 2856087 w 3417491"/>
              <a:gd name="connsiteY5" fmla="*/ 7563875 h 7563875"/>
              <a:gd name="connsiteX6" fmla="*/ 591344 w 3417491"/>
              <a:gd name="connsiteY6" fmla="*/ 7563875 h 7563875"/>
              <a:gd name="connsiteX7" fmla="*/ 1042 w 3417491"/>
              <a:gd name="connsiteY7" fmla="*/ 7001058 h 7563875"/>
              <a:gd name="connsiteX8" fmla="*/ 5453 w 3417491"/>
              <a:gd name="connsiteY8" fmla="*/ 683881 h 7563875"/>
              <a:gd name="connsiteX0" fmla="*/ 5453 w 3414627"/>
              <a:gd name="connsiteY0" fmla="*/ 570518 h 7450512"/>
              <a:gd name="connsiteX1" fmla="*/ 582933 w 3414627"/>
              <a:gd name="connsiteY1" fmla="*/ 8 h 7450512"/>
              <a:gd name="connsiteX2" fmla="*/ 2851120 w 3414627"/>
              <a:gd name="connsiteY2" fmla="*/ 5946 h 7450512"/>
              <a:gd name="connsiteX3" fmla="*/ 3414227 w 3414627"/>
              <a:gd name="connsiteY3" fmla="*/ 562230 h 7450512"/>
              <a:gd name="connsiteX4" fmla="*/ 3409260 w 3414627"/>
              <a:gd name="connsiteY4" fmla="*/ 6881758 h 7450512"/>
              <a:gd name="connsiteX5" fmla="*/ 2856087 w 3414627"/>
              <a:gd name="connsiteY5" fmla="*/ 7450512 h 7450512"/>
              <a:gd name="connsiteX6" fmla="*/ 591344 w 3414627"/>
              <a:gd name="connsiteY6" fmla="*/ 7450512 h 7450512"/>
              <a:gd name="connsiteX7" fmla="*/ 1042 w 3414627"/>
              <a:gd name="connsiteY7" fmla="*/ 6887695 h 7450512"/>
              <a:gd name="connsiteX8" fmla="*/ 5453 w 3414627"/>
              <a:gd name="connsiteY8" fmla="*/ 570518 h 7450512"/>
              <a:gd name="connsiteX0" fmla="*/ 5453 w 3414240"/>
              <a:gd name="connsiteY0" fmla="*/ 570518 h 7450512"/>
              <a:gd name="connsiteX1" fmla="*/ 582933 w 3414240"/>
              <a:gd name="connsiteY1" fmla="*/ 8 h 7450512"/>
              <a:gd name="connsiteX2" fmla="*/ 2851120 w 3414240"/>
              <a:gd name="connsiteY2" fmla="*/ 5946 h 7450512"/>
              <a:gd name="connsiteX3" fmla="*/ 3414227 w 3414240"/>
              <a:gd name="connsiteY3" fmla="*/ 562230 h 7450512"/>
              <a:gd name="connsiteX4" fmla="*/ 3409260 w 3414240"/>
              <a:gd name="connsiteY4" fmla="*/ 6881758 h 7450512"/>
              <a:gd name="connsiteX5" fmla="*/ 2856087 w 3414240"/>
              <a:gd name="connsiteY5" fmla="*/ 7450512 h 7450512"/>
              <a:gd name="connsiteX6" fmla="*/ 591344 w 3414240"/>
              <a:gd name="connsiteY6" fmla="*/ 7450512 h 7450512"/>
              <a:gd name="connsiteX7" fmla="*/ 1042 w 3414240"/>
              <a:gd name="connsiteY7" fmla="*/ 6887695 h 7450512"/>
              <a:gd name="connsiteX8" fmla="*/ 5453 w 3414240"/>
              <a:gd name="connsiteY8" fmla="*/ 570518 h 7450512"/>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58864"/>
              <a:gd name="connsiteY0" fmla="*/ 715793 h 7637916"/>
              <a:gd name="connsiteX1" fmla="*/ 582933 w 3458864"/>
              <a:gd name="connsiteY1" fmla="*/ 145283 h 7637916"/>
              <a:gd name="connsiteX2" fmla="*/ 2851120 w 3458864"/>
              <a:gd name="connsiteY2" fmla="*/ 151221 h 7637916"/>
              <a:gd name="connsiteX3" fmla="*/ 3414227 w 3458864"/>
              <a:gd name="connsiteY3" fmla="*/ 707505 h 7637916"/>
              <a:gd name="connsiteX4" fmla="*/ 3415610 w 3458864"/>
              <a:gd name="connsiteY4" fmla="*/ 7027033 h 7637916"/>
              <a:gd name="connsiteX5" fmla="*/ 2856087 w 3458864"/>
              <a:gd name="connsiteY5" fmla="*/ 7595787 h 7637916"/>
              <a:gd name="connsiteX6" fmla="*/ 591344 w 3458864"/>
              <a:gd name="connsiteY6" fmla="*/ 7595787 h 7637916"/>
              <a:gd name="connsiteX7" fmla="*/ 1042 w 3458864"/>
              <a:gd name="connsiteY7" fmla="*/ 7032970 h 7637916"/>
              <a:gd name="connsiteX8" fmla="*/ 5453 w 3458864"/>
              <a:gd name="connsiteY8" fmla="*/ 715793 h 7637916"/>
              <a:gd name="connsiteX0" fmla="*/ 5453 w 3455904"/>
              <a:gd name="connsiteY0" fmla="*/ 715793 h 7637916"/>
              <a:gd name="connsiteX1" fmla="*/ 582933 w 3455904"/>
              <a:gd name="connsiteY1" fmla="*/ 145283 h 7637916"/>
              <a:gd name="connsiteX2" fmla="*/ 2851120 w 3455904"/>
              <a:gd name="connsiteY2" fmla="*/ 151221 h 7637916"/>
              <a:gd name="connsiteX3" fmla="*/ 3414227 w 3455904"/>
              <a:gd name="connsiteY3" fmla="*/ 707505 h 7637916"/>
              <a:gd name="connsiteX4" fmla="*/ 3415610 w 3455904"/>
              <a:gd name="connsiteY4" fmla="*/ 7027033 h 7637916"/>
              <a:gd name="connsiteX5" fmla="*/ 2856087 w 3455904"/>
              <a:gd name="connsiteY5" fmla="*/ 7595787 h 7637916"/>
              <a:gd name="connsiteX6" fmla="*/ 591344 w 3455904"/>
              <a:gd name="connsiteY6" fmla="*/ 7595787 h 7637916"/>
              <a:gd name="connsiteX7" fmla="*/ 1042 w 3455904"/>
              <a:gd name="connsiteY7" fmla="*/ 7032970 h 7637916"/>
              <a:gd name="connsiteX8" fmla="*/ 5453 w 3455904"/>
              <a:gd name="connsiteY8" fmla="*/ 715793 h 7637916"/>
              <a:gd name="connsiteX0" fmla="*/ 5453 w 3415618"/>
              <a:gd name="connsiteY0" fmla="*/ 717261 h 7639384"/>
              <a:gd name="connsiteX1" fmla="*/ 582933 w 3415618"/>
              <a:gd name="connsiteY1" fmla="*/ 146751 h 7639384"/>
              <a:gd name="connsiteX2" fmla="*/ 2851120 w 3415618"/>
              <a:gd name="connsiteY2" fmla="*/ 152689 h 7639384"/>
              <a:gd name="connsiteX3" fmla="*/ 3414227 w 3415618"/>
              <a:gd name="connsiteY3" fmla="*/ 708973 h 7639384"/>
              <a:gd name="connsiteX4" fmla="*/ 3415610 w 3415618"/>
              <a:gd name="connsiteY4" fmla="*/ 7028501 h 7639384"/>
              <a:gd name="connsiteX5" fmla="*/ 2856087 w 3415618"/>
              <a:gd name="connsiteY5" fmla="*/ 7597255 h 7639384"/>
              <a:gd name="connsiteX6" fmla="*/ 591344 w 3415618"/>
              <a:gd name="connsiteY6" fmla="*/ 7597255 h 7639384"/>
              <a:gd name="connsiteX7" fmla="*/ 1042 w 3415618"/>
              <a:gd name="connsiteY7" fmla="*/ 7034438 h 7639384"/>
              <a:gd name="connsiteX8" fmla="*/ 5453 w 3415618"/>
              <a:gd name="connsiteY8" fmla="*/ 717261 h 7639384"/>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50512"/>
              <a:gd name="connsiteX1" fmla="*/ 582933 w 3415618"/>
              <a:gd name="connsiteY1" fmla="*/ 8 h 7450512"/>
              <a:gd name="connsiteX2" fmla="*/ 2851120 w 3415618"/>
              <a:gd name="connsiteY2" fmla="*/ 5946 h 7450512"/>
              <a:gd name="connsiteX3" fmla="*/ 3414227 w 3415618"/>
              <a:gd name="connsiteY3" fmla="*/ 562230 h 7450512"/>
              <a:gd name="connsiteX4" fmla="*/ 3415610 w 3415618"/>
              <a:gd name="connsiteY4" fmla="*/ 6881758 h 7450512"/>
              <a:gd name="connsiteX5" fmla="*/ 2856087 w 3415618"/>
              <a:gd name="connsiteY5" fmla="*/ 7450512 h 7450512"/>
              <a:gd name="connsiteX6" fmla="*/ 591344 w 3415618"/>
              <a:gd name="connsiteY6" fmla="*/ 7450512 h 7450512"/>
              <a:gd name="connsiteX7" fmla="*/ 1042 w 3415618"/>
              <a:gd name="connsiteY7" fmla="*/ 6887695 h 7450512"/>
              <a:gd name="connsiteX8" fmla="*/ 5453 w 3415618"/>
              <a:gd name="connsiteY8" fmla="*/ 570518 h 7450512"/>
              <a:gd name="connsiteX0" fmla="*/ 5453 w 3415615"/>
              <a:gd name="connsiteY0" fmla="*/ 570518 h 7450517"/>
              <a:gd name="connsiteX1" fmla="*/ 582933 w 3415615"/>
              <a:gd name="connsiteY1" fmla="*/ 8 h 7450517"/>
              <a:gd name="connsiteX2" fmla="*/ 2851120 w 3415615"/>
              <a:gd name="connsiteY2" fmla="*/ 5946 h 7450517"/>
              <a:gd name="connsiteX3" fmla="*/ 3414227 w 3415615"/>
              <a:gd name="connsiteY3" fmla="*/ 562230 h 7450517"/>
              <a:gd name="connsiteX4" fmla="*/ 3415610 w 3415615"/>
              <a:gd name="connsiteY4" fmla="*/ 6881758 h 7450517"/>
              <a:gd name="connsiteX5" fmla="*/ 2856087 w 3415615"/>
              <a:gd name="connsiteY5" fmla="*/ 7450512 h 7450517"/>
              <a:gd name="connsiteX6" fmla="*/ 591344 w 3415615"/>
              <a:gd name="connsiteY6" fmla="*/ 7450512 h 7450517"/>
              <a:gd name="connsiteX7" fmla="*/ 1042 w 3415615"/>
              <a:gd name="connsiteY7" fmla="*/ 6887695 h 7450517"/>
              <a:gd name="connsiteX8" fmla="*/ 5453 w 3415615"/>
              <a:gd name="connsiteY8" fmla="*/ 570518 h 7450517"/>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6087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8499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49"/>
              <a:gd name="connsiteX1" fmla="*/ 582933 w 3415610"/>
              <a:gd name="connsiteY1" fmla="*/ 8 h 7450549"/>
              <a:gd name="connsiteX2" fmla="*/ 2851120 w 3415610"/>
              <a:gd name="connsiteY2" fmla="*/ 5946 h 7450549"/>
              <a:gd name="connsiteX3" fmla="*/ 3414227 w 3415610"/>
              <a:gd name="connsiteY3" fmla="*/ 562230 h 7450549"/>
              <a:gd name="connsiteX4" fmla="*/ 3415610 w 3415610"/>
              <a:gd name="connsiteY4" fmla="*/ 6881758 h 7450549"/>
              <a:gd name="connsiteX5" fmla="*/ 2852912 w 3415610"/>
              <a:gd name="connsiteY5" fmla="*/ 7450512 h 7450549"/>
              <a:gd name="connsiteX6" fmla="*/ 584994 w 3415610"/>
              <a:gd name="connsiteY6" fmla="*/ 7450512 h 7450549"/>
              <a:gd name="connsiteX7" fmla="*/ 1042 w 3415610"/>
              <a:gd name="connsiteY7" fmla="*/ 6887695 h 7450549"/>
              <a:gd name="connsiteX8" fmla="*/ 5453 w 3415610"/>
              <a:gd name="connsiteY8" fmla="*/ 570518 h 7450549"/>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0303" h="7450541">
                <a:moveTo>
                  <a:pt x="3796" y="573685"/>
                </a:moveTo>
                <a:cubicBezTo>
                  <a:pt x="3343" y="158833"/>
                  <a:pt x="159609" y="5113"/>
                  <a:pt x="587626" y="0"/>
                </a:cubicBezTo>
                <a:lnTo>
                  <a:pt x="2855813" y="5938"/>
                </a:lnTo>
                <a:cubicBezTo>
                  <a:pt x="3268940" y="7216"/>
                  <a:pt x="3421718" y="157719"/>
                  <a:pt x="3418920" y="562222"/>
                </a:cubicBezTo>
                <a:cubicBezTo>
                  <a:pt x="3417752" y="1749466"/>
                  <a:pt x="3418073" y="5714700"/>
                  <a:pt x="3420303" y="6881750"/>
                </a:cubicBezTo>
                <a:cubicBezTo>
                  <a:pt x="3408639" y="7414652"/>
                  <a:pt x="3264816" y="7450962"/>
                  <a:pt x="2857605" y="7450504"/>
                </a:cubicBezTo>
                <a:lnTo>
                  <a:pt x="589687" y="7450504"/>
                </a:lnTo>
                <a:cubicBezTo>
                  <a:pt x="159822" y="7452115"/>
                  <a:pt x="3756" y="7403373"/>
                  <a:pt x="5735" y="6887687"/>
                </a:cubicBezTo>
                <a:cubicBezTo>
                  <a:pt x="7714" y="5742609"/>
                  <a:pt x="-6536" y="2196632"/>
                  <a:pt x="3796" y="573685"/>
                </a:cubicBezTo>
                <a:close/>
              </a:path>
            </a:pathLst>
          </a:custGeom>
          <a:solidFill>
            <a:schemeClr val="tx1">
              <a:lumMod val="50000"/>
              <a:lumOff val="50000"/>
            </a:schemeClr>
          </a:solidFill>
        </p:spPr>
        <p:txBody>
          <a:bodyPr anchor="ctr"/>
          <a:lstStyle>
            <a:lvl1pPr marL="0" indent="0"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3421685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4">
    <p:bg>
      <p:bgPr>
        <a:solidFill>
          <a:srgbClr val="FBF3DA"/>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4160520"/>
            <a:ext cx="4571405" cy="463435"/>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0" y="2514600"/>
            <a:ext cx="4571405" cy="1371600"/>
          </a:xfrm>
          <a:prstGeom prst="rect">
            <a:avLst/>
          </a:prstGeom>
        </p:spPr>
        <p:txBody>
          <a:bodyPr lIns="0" tIns="0" rIns="0" bIns="0"/>
          <a:lstStyle>
            <a:lvl1pPr marL="0" indent="0">
              <a:lnSpc>
                <a:spcPct val="100000"/>
              </a:lnSpc>
              <a:spcBef>
                <a:spcPts val="0"/>
              </a:spcBef>
              <a:buFontTx/>
              <a:buNone/>
              <a:defRPr sz="44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sp>
        <p:nvSpPr>
          <p:cNvPr id="24" name="Picture Placeholder 6">
            <a:extLst>
              <a:ext uri="{FF2B5EF4-FFF2-40B4-BE49-F238E27FC236}">
                <a16:creationId xmlns:a16="http://schemas.microsoft.com/office/drawing/2014/main" id="{153605D1-7ABC-AD49-BD4D-C1905E4DC58A}"/>
              </a:ext>
            </a:extLst>
          </p:cNvPr>
          <p:cNvSpPr>
            <a:spLocks noGrp="1"/>
          </p:cNvSpPr>
          <p:nvPr>
            <p:ph type="pic" sz="quarter" idx="17" hasCustomPrompt="1"/>
          </p:nvPr>
        </p:nvSpPr>
        <p:spPr>
          <a:xfrm>
            <a:off x="5834878" y="-6724"/>
            <a:ext cx="6364638" cy="6864724"/>
          </a:xfrm>
          <a:custGeom>
            <a:avLst/>
            <a:gdLst>
              <a:gd name="connsiteX0" fmla="*/ 0 w 12810603"/>
              <a:gd name="connsiteY0" fmla="*/ 0 h 13714296"/>
              <a:gd name="connsiteX1" fmla="*/ 12810603 w 12810603"/>
              <a:gd name="connsiteY1" fmla="*/ 0 h 13714296"/>
              <a:gd name="connsiteX2" fmla="*/ 12810603 w 12810603"/>
              <a:gd name="connsiteY2" fmla="*/ 13714296 h 13714296"/>
              <a:gd name="connsiteX3" fmla="*/ 0 w 12810603"/>
              <a:gd name="connsiteY3" fmla="*/ 13714296 h 13714296"/>
              <a:gd name="connsiteX4" fmla="*/ 0 w 12810603"/>
              <a:gd name="connsiteY4" fmla="*/ 0 h 13714296"/>
              <a:gd name="connsiteX0" fmla="*/ 0 w 12810603"/>
              <a:gd name="connsiteY0" fmla="*/ 15151 h 13729447"/>
              <a:gd name="connsiteX1" fmla="*/ 9494970 w 12810603"/>
              <a:gd name="connsiteY1" fmla="*/ 0 h 13729447"/>
              <a:gd name="connsiteX2" fmla="*/ 12810603 w 12810603"/>
              <a:gd name="connsiteY2" fmla="*/ 15151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10603"/>
              <a:gd name="connsiteY0" fmla="*/ 15151 h 13729447"/>
              <a:gd name="connsiteX1" fmla="*/ 9494970 w 12810603"/>
              <a:gd name="connsiteY1" fmla="*/ 0 h 13729447"/>
              <a:gd name="connsiteX2" fmla="*/ 11358320 w 12810603"/>
              <a:gd name="connsiteY2" fmla="*/ 2085998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37497"/>
              <a:gd name="connsiteY0" fmla="*/ 15151 h 13729447"/>
              <a:gd name="connsiteX1" fmla="*/ 9494970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0 h 13714296"/>
              <a:gd name="connsiteX1" fmla="*/ 7061053 w 12837497"/>
              <a:gd name="connsiteY1" fmla="*/ 442049 h 13714296"/>
              <a:gd name="connsiteX2" fmla="*/ 12837497 w 12837497"/>
              <a:gd name="connsiteY2" fmla="*/ 3939988 h 13714296"/>
              <a:gd name="connsiteX3" fmla="*/ 12810603 w 12837497"/>
              <a:gd name="connsiteY3" fmla="*/ 13714296 h 13714296"/>
              <a:gd name="connsiteX4" fmla="*/ 0 w 12837497"/>
              <a:gd name="connsiteY4" fmla="*/ 13714296 h 13714296"/>
              <a:gd name="connsiteX5" fmla="*/ 0 w 12837497"/>
              <a:gd name="connsiteY5" fmla="*/ 0 h 13714296"/>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0 w 12837497"/>
              <a:gd name="connsiteY5" fmla="*/ 13729447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94129 w 12837497"/>
              <a:gd name="connsiteY5" fmla="*/ 8982635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578223 w 12837497"/>
              <a:gd name="connsiteY5" fmla="*/ 6615953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40341 w 12837497"/>
              <a:gd name="connsiteY5" fmla="*/ 8767482 h 13729448"/>
              <a:gd name="connsiteX6" fmla="*/ 0 w 12837497"/>
              <a:gd name="connsiteY6" fmla="*/ 15151 h 13729448"/>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5474300 w 12837497"/>
              <a:gd name="connsiteY4" fmla="*/ 13621871 h 13729447"/>
              <a:gd name="connsiteX5" fmla="*/ 40341 w 12837497"/>
              <a:gd name="connsiteY5" fmla="*/ 8767482 h 13729447"/>
              <a:gd name="connsiteX6" fmla="*/ 0 w 12837497"/>
              <a:gd name="connsiteY6"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5030547 w 12837497"/>
              <a:gd name="connsiteY4" fmla="*/ 13729448 h 13729448"/>
              <a:gd name="connsiteX5" fmla="*/ 40341 w 12837497"/>
              <a:gd name="connsiteY5" fmla="*/ 8767482 h 13729448"/>
              <a:gd name="connsiteX6" fmla="*/ 0 w 12837497"/>
              <a:gd name="connsiteY6" fmla="*/ 15151 h 13729448"/>
              <a:gd name="connsiteX0" fmla="*/ 134471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134471 w 12797156"/>
              <a:gd name="connsiteY6" fmla="*/ 42045 h 13729448"/>
              <a:gd name="connsiteX0" fmla="*/ 26895 w 12797156"/>
              <a:gd name="connsiteY0" fmla="*/ 15151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15151 h 13729448"/>
              <a:gd name="connsiteX0" fmla="*/ 228601 w 12797156"/>
              <a:gd name="connsiteY0" fmla="*/ 1704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28601 w 12797156"/>
              <a:gd name="connsiteY6" fmla="*/ 1704 h 13729448"/>
              <a:gd name="connsiteX0" fmla="*/ 26895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42045 h 13729448"/>
              <a:gd name="connsiteX0" fmla="*/ 26895 w 12797156"/>
              <a:gd name="connsiteY0" fmla="*/ 28598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28598 h 13729448"/>
              <a:gd name="connsiteX0" fmla="*/ 46918 w 12797156"/>
              <a:gd name="connsiteY0" fmla="*/ 15249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46918 w 12797156"/>
              <a:gd name="connsiteY6" fmla="*/ 15249 h 13729448"/>
              <a:gd name="connsiteX0" fmla="*/ 0 w 12750238"/>
              <a:gd name="connsiteY0" fmla="*/ 15249 h 13729448"/>
              <a:gd name="connsiteX1" fmla="*/ 8762253 w 12750238"/>
              <a:gd name="connsiteY1" fmla="*/ 0 h 13729448"/>
              <a:gd name="connsiteX2" fmla="*/ 12750238 w 12750238"/>
              <a:gd name="connsiteY2" fmla="*/ 3955139 h 13729448"/>
              <a:gd name="connsiteX3" fmla="*/ 12723344 w 12750238"/>
              <a:gd name="connsiteY3" fmla="*/ 13729447 h 13729448"/>
              <a:gd name="connsiteX4" fmla="*/ 4943288 w 12750238"/>
              <a:gd name="connsiteY4" fmla="*/ 13729448 h 13729448"/>
              <a:gd name="connsiteX5" fmla="*/ 13152 w 12750238"/>
              <a:gd name="connsiteY5" fmla="*/ 8770819 h 13729448"/>
              <a:gd name="connsiteX6" fmla="*/ 0 w 12750238"/>
              <a:gd name="connsiteY6" fmla="*/ 15249 h 13729448"/>
              <a:gd name="connsiteX0" fmla="*/ 3534 w 12753772"/>
              <a:gd name="connsiteY0" fmla="*/ 1524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3534 w 12753772"/>
              <a:gd name="connsiteY6" fmla="*/ 15249 h 13729448"/>
              <a:gd name="connsiteX0" fmla="*/ 0 w 12759763"/>
              <a:gd name="connsiteY0" fmla="*/ 12074 h 13729448"/>
              <a:gd name="connsiteX1" fmla="*/ 8771778 w 12759763"/>
              <a:gd name="connsiteY1" fmla="*/ 0 h 13729448"/>
              <a:gd name="connsiteX2" fmla="*/ 12759763 w 12759763"/>
              <a:gd name="connsiteY2" fmla="*/ 3955139 h 13729448"/>
              <a:gd name="connsiteX3" fmla="*/ 12732869 w 12759763"/>
              <a:gd name="connsiteY3" fmla="*/ 13729447 h 13729448"/>
              <a:gd name="connsiteX4" fmla="*/ 4952813 w 12759763"/>
              <a:gd name="connsiteY4" fmla="*/ 13729448 h 13729448"/>
              <a:gd name="connsiteX5" fmla="*/ 5991 w 12759763"/>
              <a:gd name="connsiteY5" fmla="*/ 8790842 h 13729448"/>
              <a:gd name="connsiteX6" fmla="*/ 0 w 12759763"/>
              <a:gd name="connsiteY6" fmla="*/ 12074 h 13729448"/>
              <a:gd name="connsiteX0" fmla="*/ 28934 w 12753772"/>
              <a:gd name="connsiteY0" fmla="*/ 889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28934 w 12753772"/>
              <a:gd name="connsiteY6" fmla="*/ 8899 h 13729448"/>
              <a:gd name="connsiteX0" fmla="*/ 2826 w 12756239"/>
              <a:gd name="connsiteY0" fmla="*/ 8899 h 13729448"/>
              <a:gd name="connsiteX1" fmla="*/ 8768254 w 12756239"/>
              <a:gd name="connsiteY1" fmla="*/ 0 h 13729448"/>
              <a:gd name="connsiteX2" fmla="*/ 12756239 w 12756239"/>
              <a:gd name="connsiteY2" fmla="*/ 3955139 h 13729448"/>
              <a:gd name="connsiteX3" fmla="*/ 12729345 w 12756239"/>
              <a:gd name="connsiteY3" fmla="*/ 13729447 h 13729448"/>
              <a:gd name="connsiteX4" fmla="*/ 4949289 w 12756239"/>
              <a:gd name="connsiteY4" fmla="*/ 13729448 h 13729448"/>
              <a:gd name="connsiteX5" fmla="*/ 2467 w 12756239"/>
              <a:gd name="connsiteY5" fmla="*/ 8790842 h 13729448"/>
              <a:gd name="connsiteX6" fmla="*/ 2826 w 12756239"/>
              <a:gd name="connsiteY6" fmla="*/ 8899 h 13729448"/>
              <a:gd name="connsiteX0" fmla="*/ 2826 w 12731257"/>
              <a:gd name="connsiteY0" fmla="*/ 8899 h 13729448"/>
              <a:gd name="connsiteX1" fmla="*/ 8768254 w 12731257"/>
              <a:gd name="connsiteY1" fmla="*/ 0 h 13729448"/>
              <a:gd name="connsiteX2" fmla="*/ 12721314 w 12731257"/>
              <a:gd name="connsiteY2" fmla="*/ 3948789 h 13729448"/>
              <a:gd name="connsiteX3" fmla="*/ 12729345 w 12731257"/>
              <a:gd name="connsiteY3" fmla="*/ 13729447 h 13729448"/>
              <a:gd name="connsiteX4" fmla="*/ 4949289 w 12731257"/>
              <a:gd name="connsiteY4" fmla="*/ 13729448 h 13729448"/>
              <a:gd name="connsiteX5" fmla="*/ 2467 w 12731257"/>
              <a:gd name="connsiteY5" fmla="*/ 8790842 h 13729448"/>
              <a:gd name="connsiteX6" fmla="*/ 2826 w 12731257"/>
              <a:gd name="connsiteY6" fmla="*/ 8899 h 13729448"/>
              <a:gd name="connsiteX0" fmla="*/ 2826 w 12730170"/>
              <a:gd name="connsiteY0" fmla="*/ 8899 h 13729448"/>
              <a:gd name="connsiteX1" fmla="*/ 8768254 w 12730170"/>
              <a:gd name="connsiteY1" fmla="*/ 0 h 13729448"/>
              <a:gd name="connsiteX2" fmla="*/ 12680039 w 12730170"/>
              <a:gd name="connsiteY2" fmla="*/ 4047214 h 13729448"/>
              <a:gd name="connsiteX3" fmla="*/ 12729345 w 12730170"/>
              <a:gd name="connsiteY3" fmla="*/ 13729447 h 13729448"/>
              <a:gd name="connsiteX4" fmla="*/ 4949289 w 12730170"/>
              <a:gd name="connsiteY4" fmla="*/ 13729448 h 13729448"/>
              <a:gd name="connsiteX5" fmla="*/ 2467 w 12730170"/>
              <a:gd name="connsiteY5" fmla="*/ 8790842 h 13729448"/>
              <a:gd name="connsiteX6" fmla="*/ 2826 w 12730170"/>
              <a:gd name="connsiteY6" fmla="*/ 8899 h 13729448"/>
              <a:gd name="connsiteX0" fmla="*/ 2826 w 12730933"/>
              <a:gd name="connsiteY0" fmla="*/ 8899 h 13729448"/>
              <a:gd name="connsiteX1" fmla="*/ 8768254 w 12730933"/>
              <a:gd name="connsiteY1" fmla="*/ 0 h 13729448"/>
              <a:gd name="connsiteX2" fmla="*/ 12714964 w 12730933"/>
              <a:gd name="connsiteY2" fmla="*/ 4005939 h 13729448"/>
              <a:gd name="connsiteX3" fmla="*/ 12729345 w 12730933"/>
              <a:gd name="connsiteY3" fmla="*/ 13729447 h 13729448"/>
              <a:gd name="connsiteX4" fmla="*/ 4949289 w 12730933"/>
              <a:gd name="connsiteY4" fmla="*/ 13729448 h 13729448"/>
              <a:gd name="connsiteX5" fmla="*/ 2467 w 12730933"/>
              <a:gd name="connsiteY5" fmla="*/ 8790842 h 13729448"/>
              <a:gd name="connsiteX6" fmla="*/ 2826 w 12730933"/>
              <a:gd name="connsiteY6" fmla="*/ 8899 h 1372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0933" h="13729448">
                <a:moveTo>
                  <a:pt x="2826" y="8899"/>
                </a:moveTo>
                <a:lnTo>
                  <a:pt x="8768254" y="0"/>
                </a:lnTo>
                <a:lnTo>
                  <a:pt x="12714964" y="4005939"/>
                </a:lnTo>
                <a:cubicBezTo>
                  <a:pt x="12705999" y="7264042"/>
                  <a:pt x="12738310" y="10471344"/>
                  <a:pt x="12729345" y="13729447"/>
                </a:cubicBezTo>
                <a:lnTo>
                  <a:pt x="4949289" y="13729448"/>
                </a:lnTo>
                <a:lnTo>
                  <a:pt x="2467" y="8790842"/>
                </a:lnTo>
                <a:cubicBezTo>
                  <a:pt x="12112" y="5863528"/>
                  <a:pt x="-6819" y="2936213"/>
                  <a:pt x="2826" y="8899"/>
                </a:cubicBezTo>
                <a:close/>
              </a:path>
            </a:pathLst>
          </a:cu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pic>
        <p:nvPicPr>
          <p:cNvPr id="8" name="Picture 7">
            <a:extLst>
              <a:ext uri="{FF2B5EF4-FFF2-40B4-BE49-F238E27FC236}">
                <a16:creationId xmlns:a16="http://schemas.microsoft.com/office/drawing/2014/main" id="{C5097496-B970-4ECF-BAF4-E9602B5BD010}"/>
              </a:ext>
            </a:extLst>
          </p:cNvPr>
          <p:cNvPicPr>
            <a:picLocks noChangeAspect="1"/>
          </p:cNvPicPr>
          <p:nvPr userDrawn="1"/>
        </p:nvPicPr>
        <p:blipFill>
          <a:blip r:embed="rId2"/>
          <a:stretch>
            <a:fillRect/>
          </a:stretch>
        </p:blipFill>
        <p:spPr>
          <a:xfrm>
            <a:off x="274284" y="203301"/>
            <a:ext cx="1737134" cy="566251"/>
          </a:xfrm>
          <a:prstGeom prst="rect">
            <a:avLst/>
          </a:prstGeom>
        </p:spPr>
      </p:pic>
    </p:spTree>
    <p:extLst>
      <p:ext uri="{BB962C8B-B14F-4D97-AF65-F5344CB8AC3E}">
        <p14:creationId xmlns:p14="http://schemas.microsoft.com/office/powerpoint/2010/main" val="23061816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lumn_Bulle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09C84D-C0A0-CB44-A8DA-616D886496B5}"/>
              </a:ext>
            </a:extLst>
          </p:cNvPr>
          <p:cNvPicPr>
            <a:picLocks noChangeAspect="1"/>
          </p:cNvPicPr>
          <p:nvPr userDrawn="1"/>
        </p:nvPicPr>
        <p:blipFill>
          <a:blip r:embed="rId2"/>
          <a:stretch>
            <a:fillRect/>
          </a:stretch>
        </p:blipFill>
        <p:spPr>
          <a:xfrm>
            <a:off x="2518585" y="1416442"/>
            <a:ext cx="9672621" cy="5441558"/>
          </a:xfrm>
          <a:prstGeom prst="rect">
            <a:avLst/>
          </a:prstGeom>
        </p:spPr>
      </p:pic>
      <p:sp>
        <p:nvSpPr>
          <p:cNvPr id="2" name="Title 1"/>
          <p:cNvSpPr>
            <a:spLocks noGrp="1"/>
          </p:cNvSpPr>
          <p:nvPr>
            <p:ph type="title" hasCustomPrompt="1"/>
          </p:nvPr>
        </p:nvSpPr>
        <p:spPr>
          <a:xfrm>
            <a:off x="457140" y="914400"/>
            <a:ext cx="6085215" cy="777240"/>
          </a:xfrm>
          <a:prstGeom prst="rect">
            <a:avLst/>
          </a:prstGeom>
        </p:spPr>
        <p:txBody>
          <a:bodyPr lIns="0" tIns="0" rIns="0" bIns="0"/>
          <a:lstStyle>
            <a:lvl1pPr>
              <a:lnSpc>
                <a:spcPct val="100000"/>
              </a:lnSpc>
              <a:defRPr sz="2500"/>
            </a:lvl1pPr>
          </a:lstStyle>
          <a:p>
            <a:r>
              <a:rPr lang="en-US" dirty="0"/>
              <a:t>Leading real estate</a:t>
            </a:r>
            <a:br>
              <a:rPr lang="en-US" dirty="0"/>
            </a:br>
            <a:r>
              <a:rPr lang="en-US" dirty="0"/>
              <a:t>and technology services:</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914281" y="2134488"/>
            <a:ext cx="5622828" cy="3999482"/>
          </a:xfrm>
          <a:prstGeom prst="rect">
            <a:avLst/>
          </a:prstGeom>
        </p:spPr>
        <p:txBody>
          <a:bodyPr lIns="0" tIns="0" rIns="0" bIns="0"/>
          <a:lstStyle>
            <a:lvl1pPr marL="319976" indent="-319976">
              <a:lnSpc>
                <a:spcPct val="100000"/>
              </a:lnSpc>
              <a:spcBef>
                <a:spcPts val="0"/>
              </a:spcBef>
              <a:spcAft>
                <a:spcPts val="1400"/>
              </a:spcAft>
              <a:buClr>
                <a:schemeClr val="accent1"/>
              </a:buClr>
              <a:buFont typeface="Wingdings" pitchFamily="2" charset="2"/>
              <a:buChar char="§"/>
              <a:defRPr sz="19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a:t>Diam </a:t>
            </a:r>
            <a:r>
              <a:rPr lang="en-US" dirty="0" err="1"/>
              <a:t>nonummy</a:t>
            </a:r>
            <a:r>
              <a:rPr lang="en-US" dirty="0"/>
              <a:t> </a:t>
            </a:r>
            <a:r>
              <a:rPr lang="en-US" dirty="0" err="1"/>
              <a:t>nibh</a:t>
            </a:r>
            <a:r>
              <a:rPr lang="en-US" dirty="0"/>
              <a:t> </a:t>
            </a:r>
            <a:r>
              <a:rPr lang="en-US" dirty="0" err="1"/>
              <a:t>catam</a:t>
            </a:r>
            <a:endParaRPr lang="en-US" dirty="0"/>
          </a:p>
          <a:p>
            <a:pPr lvl="0"/>
            <a:r>
              <a:rPr lang="en-US" dirty="0"/>
              <a:t>Mat di </a:t>
            </a:r>
            <a:r>
              <a:rPr lang="en-US" dirty="0" err="1"/>
              <a:t>espatin</a:t>
            </a:r>
            <a:r>
              <a:rPr lang="en-US" dirty="0"/>
              <a:t> </a:t>
            </a:r>
            <a:r>
              <a:rPr lang="en-US" dirty="0" err="1"/>
              <a:t>catum</a:t>
            </a:r>
            <a:endParaRPr lang="en-US" dirty="0"/>
          </a:p>
        </p:txBody>
      </p:sp>
    </p:spTree>
    <p:extLst>
      <p:ext uri="{BB962C8B-B14F-4D97-AF65-F5344CB8AC3E}">
        <p14:creationId xmlns:p14="http://schemas.microsoft.com/office/powerpoint/2010/main" val="27346964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olumn_Ico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D04C5-FB77-2142-ADCA-F9D5804C074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8F02866C-1B89-6A40-83A1-F0CBBFAD1012}"/>
              </a:ext>
            </a:extLst>
          </p:cNvPr>
          <p:cNvSpPr/>
          <p:nvPr userDrawn="1"/>
        </p:nvSpPr>
        <p:spPr>
          <a:xfrm>
            <a:off x="457140" y="2076702"/>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 name="Rectangle 11">
            <a:extLst>
              <a:ext uri="{FF2B5EF4-FFF2-40B4-BE49-F238E27FC236}">
                <a16:creationId xmlns:a16="http://schemas.microsoft.com/office/drawing/2014/main" id="{6082ABC9-C60B-5945-93E6-E006EF07310E}"/>
              </a:ext>
            </a:extLst>
          </p:cNvPr>
          <p:cNvSpPr/>
          <p:nvPr userDrawn="1"/>
        </p:nvSpPr>
        <p:spPr>
          <a:xfrm>
            <a:off x="4317438" y="2074305"/>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D3BC4F5C-1DD4-4B4C-A325-162C626D4684}"/>
              </a:ext>
            </a:extLst>
          </p:cNvPr>
          <p:cNvSpPr/>
          <p:nvPr userDrawn="1"/>
        </p:nvSpPr>
        <p:spPr>
          <a:xfrm>
            <a:off x="8137100" y="2074305"/>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3" name="Text Placeholder 10">
            <a:extLst>
              <a:ext uri="{FF2B5EF4-FFF2-40B4-BE49-F238E27FC236}">
                <a16:creationId xmlns:a16="http://schemas.microsoft.com/office/drawing/2014/main" id="{161C5002-D2A1-7840-9D6E-FA1A07A5CDEB}"/>
              </a:ext>
            </a:extLst>
          </p:cNvPr>
          <p:cNvSpPr>
            <a:spLocks noGrp="1"/>
          </p:cNvSpPr>
          <p:nvPr>
            <p:ph type="body" sz="quarter" idx="15" hasCustomPrompt="1"/>
          </p:nvPr>
        </p:nvSpPr>
        <p:spPr>
          <a:xfrm>
            <a:off x="452569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15" name="Text Placeholder 10">
            <a:extLst>
              <a:ext uri="{FF2B5EF4-FFF2-40B4-BE49-F238E27FC236}">
                <a16:creationId xmlns:a16="http://schemas.microsoft.com/office/drawing/2014/main" id="{E216DEB9-24D2-4942-9EC4-5D28687DD927}"/>
              </a:ext>
            </a:extLst>
          </p:cNvPr>
          <p:cNvSpPr>
            <a:spLocks noGrp="1"/>
          </p:cNvSpPr>
          <p:nvPr>
            <p:ph type="body" sz="quarter" idx="16" hasCustomPrompt="1"/>
          </p:nvPr>
        </p:nvSpPr>
        <p:spPr>
          <a:xfrm>
            <a:off x="452569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a:t>
            </a:r>
          </a:p>
        </p:txBody>
      </p:sp>
      <p:sp>
        <p:nvSpPr>
          <p:cNvPr id="17" name="Text Placeholder 10">
            <a:extLst>
              <a:ext uri="{FF2B5EF4-FFF2-40B4-BE49-F238E27FC236}">
                <a16:creationId xmlns:a16="http://schemas.microsoft.com/office/drawing/2014/main" id="{E82B0643-CE48-1041-B69D-257A0CAE5923}"/>
              </a:ext>
            </a:extLst>
          </p:cNvPr>
          <p:cNvSpPr>
            <a:spLocks noGrp="1"/>
          </p:cNvSpPr>
          <p:nvPr>
            <p:ph type="body" sz="quarter" idx="17" hasCustomPrompt="1"/>
          </p:nvPr>
        </p:nvSpPr>
        <p:spPr>
          <a:xfrm>
            <a:off x="836567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18" name="Text Placeholder 10">
            <a:extLst>
              <a:ext uri="{FF2B5EF4-FFF2-40B4-BE49-F238E27FC236}">
                <a16:creationId xmlns:a16="http://schemas.microsoft.com/office/drawing/2014/main" id="{D6EB660F-C419-A848-BE75-38DC63EC7F7D}"/>
              </a:ext>
            </a:extLst>
          </p:cNvPr>
          <p:cNvSpPr>
            <a:spLocks noGrp="1"/>
          </p:cNvSpPr>
          <p:nvPr>
            <p:ph type="body" sz="quarter" idx="18" hasCustomPrompt="1"/>
          </p:nvPr>
        </p:nvSpPr>
        <p:spPr>
          <a:xfrm>
            <a:off x="8365670" y="3733325"/>
            <a:ext cx="3199983" cy="22860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a:t>
            </a:r>
          </a:p>
        </p:txBody>
      </p:sp>
      <p:sp>
        <p:nvSpPr>
          <p:cNvPr id="20" name="Picture Placeholder 6">
            <a:extLst>
              <a:ext uri="{FF2B5EF4-FFF2-40B4-BE49-F238E27FC236}">
                <a16:creationId xmlns:a16="http://schemas.microsoft.com/office/drawing/2014/main" id="{46F17A5F-F29B-FD47-9747-C7440E51499F}"/>
              </a:ext>
            </a:extLst>
          </p:cNvPr>
          <p:cNvSpPr>
            <a:spLocks noGrp="1"/>
          </p:cNvSpPr>
          <p:nvPr>
            <p:ph type="pic" sz="quarter" idx="19" hasCustomPrompt="1"/>
          </p:nvPr>
        </p:nvSpPr>
        <p:spPr>
          <a:xfrm>
            <a:off x="68571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26" name="Picture Placeholder 6">
            <a:extLst>
              <a:ext uri="{FF2B5EF4-FFF2-40B4-BE49-F238E27FC236}">
                <a16:creationId xmlns:a16="http://schemas.microsoft.com/office/drawing/2014/main" id="{18E73433-FB3B-F64F-9EA3-3FF5517FBFED}"/>
              </a:ext>
            </a:extLst>
          </p:cNvPr>
          <p:cNvSpPr>
            <a:spLocks noGrp="1"/>
          </p:cNvSpPr>
          <p:nvPr>
            <p:ph type="pic" sz="quarter" idx="20" hasCustomPrompt="1"/>
          </p:nvPr>
        </p:nvSpPr>
        <p:spPr>
          <a:xfrm>
            <a:off x="452569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27" name="Picture Placeholder 6">
            <a:extLst>
              <a:ext uri="{FF2B5EF4-FFF2-40B4-BE49-F238E27FC236}">
                <a16:creationId xmlns:a16="http://schemas.microsoft.com/office/drawing/2014/main" id="{6185C570-4503-7A43-852A-9E5BD5C1D23C}"/>
              </a:ext>
            </a:extLst>
          </p:cNvPr>
          <p:cNvSpPr>
            <a:spLocks noGrp="1"/>
          </p:cNvSpPr>
          <p:nvPr>
            <p:ph type="pic" sz="quarter" idx="21" hasCustomPrompt="1"/>
          </p:nvPr>
        </p:nvSpPr>
        <p:spPr>
          <a:xfrm>
            <a:off x="836567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Tree>
    <p:extLst>
      <p:ext uri="{BB962C8B-B14F-4D97-AF65-F5344CB8AC3E}">
        <p14:creationId xmlns:p14="http://schemas.microsoft.com/office/powerpoint/2010/main" val="25491182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lumn_Sta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D04C5-FB77-2142-ADCA-F9D5804C074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8F02866C-1B89-6A40-83A1-F0CBBFAD1012}"/>
              </a:ext>
            </a:extLst>
          </p:cNvPr>
          <p:cNvSpPr/>
          <p:nvPr userDrawn="1"/>
        </p:nvSpPr>
        <p:spPr>
          <a:xfrm>
            <a:off x="457140" y="2086594"/>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 name="Rectangle 11">
            <a:extLst>
              <a:ext uri="{FF2B5EF4-FFF2-40B4-BE49-F238E27FC236}">
                <a16:creationId xmlns:a16="http://schemas.microsoft.com/office/drawing/2014/main" id="{6082ABC9-C60B-5945-93E6-E006EF07310E}"/>
              </a:ext>
            </a:extLst>
          </p:cNvPr>
          <p:cNvSpPr/>
          <p:nvPr userDrawn="1"/>
        </p:nvSpPr>
        <p:spPr>
          <a:xfrm>
            <a:off x="4317438" y="2084197"/>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D3BC4F5C-1DD4-4B4C-A325-162C626D4684}"/>
              </a:ext>
            </a:extLst>
          </p:cNvPr>
          <p:cNvSpPr/>
          <p:nvPr userDrawn="1"/>
        </p:nvSpPr>
        <p:spPr>
          <a:xfrm>
            <a:off x="8137100" y="2084197"/>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5262735"/>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a:t>
            </a:r>
          </a:p>
        </p:txBody>
      </p:sp>
      <p:sp>
        <p:nvSpPr>
          <p:cNvPr id="13" name="Text Placeholder 10">
            <a:extLst>
              <a:ext uri="{FF2B5EF4-FFF2-40B4-BE49-F238E27FC236}">
                <a16:creationId xmlns:a16="http://schemas.microsoft.com/office/drawing/2014/main" id="{161C5002-D2A1-7840-9D6E-FA1A07A5CDEB}"/>
              </a:ext>
            </a:extLst>
          </p:cNvPr>
          <p:cNvSpPr>
            <a:spLocks noGrp="1"/>
          </p:cNvSpPr>
          <p:nvPr>
            <p:ph type="body" sz="quarter" idx="15" hasCustomPrompt="1"/>
          </p:nvPr>
        </p:nvSpPr>
        <p:spPr>
          <a:xfrm>
            <a:off x="452569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15" name="Text Placeholder 10">
            <a:extLst>
              <a:ext uri="{FF2B5EF4-FFF2-40B4-BE49-F238E27FC236}">
                <a16:creationId xmlns:a16="http://schemas.microsoft.com/office/drawing/2014/main" id="{E216DEB9-24D2-4942-9EC4-5D28687DD927}"/>
              </a:ext>
            </a:extLst>
          </p:cNvPr>
          <p:cNvSpPr>
            <a:spLocks noGrp="1"/>
          </p:cNvSpPr>
          <p:nvPr>
            <p:ph type="body" sz="quarter" idx="16" hasCustomPrompt="1"/>
          </p:nvPr>
        </p:nvSpPr>
        <p:spPr>
          <a:xfrm>
            <a:off x="4525691" y="5262735"/>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17" name="Text Placeholder 10">
            <a:extLst>
              <a:ext uri="{FF2B5EF4-FFF2-40B4-BE49-F238E27FC236}">
                <a16:creationId xmlns:a16="http://schemas.microsoft.com/office/drawing/2014/main" id="{E82B0643-CE48-1041-B69D-257A0CAE5923}"/>
              </a:ext>
            </a:extLst>
          </p:cNvPr>
          <p:cNvSpPr>
            <a:spLocks noGrp="1"/>
          </p:cNvSpPr>
          <p:nvPr>
            <p:ph type="body" sz="quarter" idx="17" hasCustomPrompt="1"/>
          </p:nvPr>
        </p:nvSpPr>
        <p:spPr>
          <a:xfrm>
            <a:off x="836567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18" name="Text Placeholder 10">
            <a:extLst>
              <a:ext uri="{FF2B5EF4-FFF2-40B4-BE49-F238E27FC236}">
                <a16:creationId xmlns:a16="http://schemas.microsoft.com/office/drawing/2014/main" id="{D6EB660F-C419-A848-BE75-38DC63EC7F7D}"/>
              </a:ext>
            </a:extLst>
          </p:cNvPr>
          <p:cNvSpPr>
            <a:spLocks noGrp="1"/>
          </p:cNvSpPr>
          <p:nvPr>
            <p:ph type="body" sz="quarter" idx="18" hasCustomPrompt="1"/>
          </p:nvPr>
        </p:nvSpPr>
        <p:spPr>
          <a:xfrm>
            <a:off x="8365670" y="5262735"/>
            <a:ext cx="3199983" cy="6858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19" name="Picture Placeholder 6">
            <a:extLst>
              <a:ext uri="{FF2B5EF4-FFF2-40B4-BE49-F238E27FC236}">
                <a16:creationId xmlns:a16="http://schemas.microsoft.com/office/drawing/2014/main" id="{8CBA46DB-3D8A-5046-B4D2-F4AB931BF438}"/>
              </a:ext>
            </a:extLst>
          </p:cNvPr>
          <p:cNvSpPr>
            <a:spLocks noGrp="1"/>
          </p:cNvSpPr>
          <p:nvPr>
            <p:ph type="pic" sz="quarter" idx="19" hasCustomPrompt="1"/>
          </p:nvPr>
        </p:nvSpPr>
        <p:spPr>
          <a:xfrm>
            <a:off x="452569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1" name="Picture Placeholder 6">
            <a:extLst>
              <a:ext uri="{FF2B5EF4-FFF2-40B4-BE49-F238E27FC236}">
                <a16:creationId xmlns:a16="http://schemas.microsoft.com/office/drawing/2014/main" id="{20803E23-70BB-774A-BC80-D719B612C32A}"/>
              </a:ext>
            </a:extLst>
          </p:cNvPr>
          <p:cNvSpPr>
            <a:spLocks noGrp="1"/>
          </p:cNvSpPr>
          <p:nvPr>
            <p:ph type="pic" sz="quarter" idx="20" hasCustomPrompt="1"/>
          </p:nvPr>
        </p:nvSpPr>
        <p:spPr>
          <a:xfrm>
            <a:off x="68571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2" name="Picture Placeholder 6">
            <a:extLst>
              <a:ext uri="{FF2B5EF4-FFF2-40B4-BE49-F238E27FC236}">
                <a16:creationId xmlns:a16="http://schemas.microsoft.com/office/drawing/2014/main" id="{0F5B6352-377E-F646-AE2E-827D972CD592}"/>
              </a:ext>
            </a:extLst>
          </p:cNvPr>
          <p:cNvSpPr>
            <a:spLocks noGrp="1"/>
          </p:cNvSpPr>
          <p:nvPr>
            <p:ph type="pic" sz="quarter" idx="21" hasCustomPrompt="1"/>
          </p:nvPr>
        </p:nvSpPr>
        <p:spPr>
          <a:xfrm>
            <a:off x="836567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3" name="Text Placeholder 10">
            <a:extLst>
              <a:ext uri="{FF2B5EF4-FFF2-40B4-BE49-F238E27FC236}">
                <a16:creationId xmlns:a16="http://schemas.microsoft.com/office/drawing/2014/main" id="{7B7D25EF-3A63-8E42-96E4-736ABFC7497B}"/>
              </a:ext>
            </a:extLst>
          </p:cNvPr>
          <p:cNvSpPr>
            <a:spLocks noGrp="1"/>
          </p:cNvSpPr>
          <p:nvPr>
            <p:ph type="body" sz="quarter" idx="22" hasCustomPrompt="1"/>
          </p:nvPr>
        </p:nvSpPr>
        <p:spPr>
          <a:xfrm>
            <a:off x="685711" y="3061652"/>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$13,039,393</a:t>
            </a:r>
          </a:p>
        </p:txBody>
      </p:sp>
      <p:sp>
        <p:nvSpPr>
          <p:cNvPr id="24" name="Text Placeholder 10">
            <a:extLst>
              <a:ext uri="{FF2B5EF4-FFF2-40B4-BE49-F238E27FC236}">
                <a16:creationId xmlns:a16="http://schemas.microsoft.com/office/drawing/2014/main" id="{5F330188-5B41-EB40-80C5-2DBA90E37C52}"/>
              </a:ext>
            </a:extLst>
          </p:cNvPr>
          <p:cNvSpPr>
            <a:spLocks noGrp="1"/>
          </p:cNvSpPr>
          <p:nvPr>
            <p:ph type="body" sz="quarter" idx="23" hasCustomPrompt="1"/>
          </p:nvPr>
        </p:nvSpPr>
        <p:spPr>
          <a:xfrm>
            <a:off x="4525691" y="3061652"/>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$25,356</a:t>
            </a:r>
          </a:p>
        </p:txBody>
      </p:sp>
      <p:sp>
        <p:nvSpPr>
          <p:cNvPr id="28" name="Text Placeholder 10">
            <a:extLst>
              <a:ext uri="{FF2B5EF4-FFF2-40B4-BE49-F238E27FC236}">
                <a16:creationId xmlns:a16="http://schemas.microsoft.com/office/drawing/2014/main" id="{07CB9CC2-E223-3845-85FA-FC6B85C4C376}"/>
              </a:ext>
            </a:extLst>
          </p:cNvPr>
          <p:cNvSpPr>
            <a:spLocks noGrp="1"/>
          </p:cNvSpPr>
          <p:nvPr>
            <p:ph type="body" sz="quarter" idx="24" hasCustomPrompt="1"/>
          </p:nvPr>
        </p:nvSpPr>
        <p:spPr>
          <a:xfrm>
            <a:off x="8365671" y="2711556"/>
            <a:ext cx="3199983" cy="1215718"/>
          </a:xfrm>
          <a:prstGeom prst="rect">
            <a:avLst/>
          </a:prstGeom>
        </p:spPr>
        <p:txBody>
          <a:bodyPr lIns="0" tIns="0" rIns="0" bIns="0" anchor="ctr">
            <a:spAutoFit/>
          </a:bodyPr>
          <a:lstStyle>
            <a:lvl1pPr marL="0" indent="0">
              <a:lnSpc>
                <a:spcPct val="100000"/>
              </a:lnSpc>
              <a:spcBef>
                <a:spcPts val="0"/>
              </a:spcBef>
              <a:buNone/>
              <a:defRPr sz="7898"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100%</a:t>
            </a:r>
          </a:p>
        </p:txBody>
      </p:sp>
    </p:spTree>
    <p:extLst>
      <p:ext uri="{BB962C8B-B14F-4D97-AF65-F5344CB8AC3E}">
        <p14:creationId xmlns:p14="http://schemas.microsoft.com/office/powerpoint/2010/main" val="614443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allouts">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121998A-31F0-1C4E-BA83-B7907C357CCA}"/>
              </a:ext>
            </a:extLst>
          </p:cNvPr>
          <p:cNvPicPr>
            <a:picLocks noChangeAspect="1"/>
          </p:cNvPicPr>
          <p:nvPr userDrawn="1"/>
        </p:nvPicPr>
        <p:blipFill>
          <a:blip r:embed="rId2"/>
          <a:stretch>
            <a:fillRect/>
          </a:stretch>
        </p:blipFill>
        <p:spPr>
          <a:xfrm>
            <a:off x="0" y="0"/>
            <a:ext cx="12190413" cy="6858000"/>
          </a:xfrm>
          <a:prstGeom prst="rect">
            <a:avLst/>
          </a:prstGeom>
        </p:spPr>
      </p:pic>
      <p:sp>
        <p:nvSpPr>
          <p:cNvPr id="9" name="Rectangle 8">
            <a:extLst>
              <a:ext uri="{FF2B5EF4-FFF2-40B4-BE49-F238E27FC236}">
                <a16:creationId xmlns:a16="http://schemas.microsoft.com/office/drawing/2014/main" id="{01EDC4EB-3F1A-CD4D-9398-2464E8C704A9}"/>
              </a:ext>
            </a:extLst>
          </p:cNvPr>
          <p:cNvSpPr/>
          <p:nvPr userDrawn="1"/>
        </p:nvSpPr>
        <p:spPr>
          <a:xfrm>
            <a:off x="4251406" y="208483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0" name="Rectangle 9">
            <a:extLst>
              <a:ext uri="{FF2B5EF4-FFF2-40B4-BE49-F238E27FC236}">
                <a16:creationId xmlns:a16="http://schemas.microsoft.com/office/drawing/2014/main" id="{0D23F401-3BFB-4047-BB8A-42E00680E7C5}"/>
              </a:ext>
            </a:extLst>
          </p:cNvPr>
          <p:cNvSpPr/>
          <p:nvPr userDrawn="1"/>
        </p:nvSpPr>
        <p:spPr>
          <a:xfrm>
            <a:off x="4251406" y="423367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5" name="Rectangle 14">
            <a:extLst>
              <a:ext uri="{FF2B5EF4-FFF2-40B4-BE49-F238E27FC236}">
                <a16:creationId xmlns:a16="http://schemas.microsoft.com/office/drawing/2014/main" id="{BD882659-3A54-CA4F-8514-6FA99ED6A89C}"/>
              </a:ext>
            </a:extLst>
          </p:cNvPr>
          <p:cNvSpPr/>
          <p:nvPr userDrawn="1"/>
        </p:nvSpPr>
        <p:spPr>
          <a:xfrm>
            <a:off x="8090042" y="208483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62E25F4E-5C58-9F45-BDA0-FCCA14808C92}"/>
              </a:ext>
            </a:extLst>
          </p:cNvPr>
          <p:cNvSpPr/>
          <p:nvPr userDrawn="1"/>
        </p:nvSpPr>
        <p:spPr>
          <a:xfrm>
            <a:off x="8090042" y="423367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84832"/>
            <a:ext cx="3657124" cy="457200"/>
          </a:xfrm>
          <a:prstGeom prst="rect">
            <a:avLst/>
          </a:prstGeom>
        </p:spPr>
        <p:txBody>
          <a:bodyPr lIns="0" tIns="0" rIns="0" bIns="0"/>
          <a:lstStyle>
            <a:lvl1pPr marL="0" marR="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sz="1050" b="0" i="0">
                <a:latin typeface="GT Walsheim Bold" panose="02000503030000020003" pitchFamily="2" charset="77"/>
              </a:defRPr>
            </a:lvl1pPr>
            <a:lvl2pPr>
              <a:buNone/>
              <a:defRPr/>
            </a:lvl2pPr>
            <a:lvl3pPr>
              <a:buNone/>
              <a:defRPr/>
            </a:lvl3pPr>
            <a:lvl4pPr>
              <a:buNone/>
              <a:defRPr/>
            </a:lvl4pPr>
            <a:lvl5pPr>
              <a:buNone/>
              <a:defRPr/>
            </a:lvl5pPr>
          </a:lstStyle>
          <a:p>
            <a:pPr marL="0" marR="0" lvl="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a:pPr>
            <a:r>
              <a:rPr lang="en-US" dirty="0"/>
              <a:t>H3 HEADLINE GT WALSHEIM BOLD 21PT</a:t>
            </a:r>
          </a:p>
          <a:p>
            <a:pPr lvl="0"/>
            <a:r>
              <a:rPr lang="en-US" dirty="0"/>
              <a:t>LET US HELP YOU DEVELOP A CLEAR PATH TO SUCCESS.</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651760"/>
            <a:ext cx="3657124" cy="354787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eanj</a:t>
            </a:r>
            <a:r>
              <a:rPr lang="en-US" dirty="0"/>
              <a:t> um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p>
        </p:txBody>
      </p:sp>
      <p:sp>
        <p:nvSpPr>
          <p:cNvPr id="17" name="Text Placeholder 10">
            <a:extLst>
              <a:ext uri="{FF2B5EF4-FFF2-40B4-BE49-F238E27FC236}">
                <a16:creationId xmlns:a16="http://schemas.microsoft.com/office/drawing/2014/main" id="{570CE66D-0B6B-1A47-B07E-348E51C50D78}"/>
              </a:ext>
            </a:extLst>
          </p:cNvPr>
          <p:cNvSpPr>
            <a:spLocks noGrp="1"/>
          </p:cNvSpPr>
          <p:nvPr>
            <p:ph type="body" sz="quarter" idx="15" hasCustomPrompt="1"/>
          </p:nvPr>
        </p:nvSpPr>
        <p:spPr>
          <a:xfrm>
            <a:off x="4525691" y="25877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SHARE ANALYSIS</a:t>
            </a:r>
          </a:p>
        </p:txBody>
      </p:sp>
      <p:sp>
        <p:nvSpPr>
          <p:cNvPr id="18" name="Text Placeholder 10">
            <a:extLst>
              <a:ext uri="{FF2B5EF4-FFF2-40B4-BE49-F238E27FC236}">
                <a16:creationId xmlns:a16="http://schemas.microsoft.com/office/drawing/2014/main" id="{B3F75936-5979-5743-BEA1-43C45CB3033E}"/>
              </a:ext>
            </a:extLst>
          </p:cNvPr>
          <p:cNvSpPr>
            <a:spLocks noGrp="1"/>
          </p:cNvSpPr>
          <p:nvPr>
            <p:ph type="body" sz="quarter" idx="16" hasCustomPrompt="1"/>
          </p:nvPr>
        </p:nvSpPr>
        <p:spPr>
          <a:xfrm>
            <a:off x="4525691" y="28568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4" name="Text Placeholder 10">
            <a:extLst>
              <a:ext uri="{FF2B5EF4-FFF2-40B4-BE49-F238E27FC236}">
                <a16:creationId xmlns:a16="http://schemas.microsoft.com/office/drawing/2014/main" id="{6E3E8FF0-DACC-7A4E-8C7E-4B09E8EC7B27}"/>
              </a:ext>
            </a:extLst>
          </p:cNvPr>
          <p:cNvSpPr>
            <a:spLocks noGrp="1"/>
          </p:cNvSpPr>
          <p:nvPr>
            <p:ph type="body" sz="quarter" idx="19" hasCustomPrompt="1"/>
          </p:nvPr>
        </p:nvSpPr>
        <p:spPr>
          <a:xfrm>
            <a:off x="4525691" y="4645152"/>
            <a:ext cx="3108555" cy="45720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PRODUCT INNOVATION </a:t>
            </a:r>
            <a:br>
              <a:rPr lang="en-US" dirty="0"/>
            </a:br>
            <a:r>
              <a:rPr lang="en-US" dirty="0"/>
              <a:t>&amp; ANALYSIS</a:t>
            </a:r>
          </a:p>
        </p:txBody>
      </p:sp>
      <p:sp>
        <p:nvSpPr>
          <p:cNvPr id="25" name="Text Placeholder 10">
            <a:extLst>
              <a:ext uri="{FF2B5EF4-FFF2-40B4-BE49-F238E27FC236}">
                <a16:creationId xmlns:a16="http://schemas.microsoft.com/office/drawing/2014/main" id="{EA0E219D-BB0F-E148-9426-42506CBE44B5}"/>
              </a:ext>
            </a:extLst>
          </p:cNvPr>
          <p:cNvSpPr>
            <a:spLocks noGrp="1"/>
          </p:cNvSpPr>
          <p:nvPr>
            <p:ph type="body" sz="quarter" idx="20" hasCustomPrompt="1"/>
          </p:nvPr>
        </p:nvSpPr>
        <p:spPr>
          <a:xfrm>
            <a:off x="4525691" y="51297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8" name="Text Placeholder 10">
            <a:extLst>
              <a:ext uri="{FF2B5EF4-FFF2-40B4-BE49-F238E27FC236}">
                <a16:creationId xmlns:a16="http://schemas.microsoft.com/office/drawing/2014/main" id="{5A0641B1-73E6-5642-BBBC-D4927E52A07D}"/>
              </a:ext>
            </a:extLst>
          </p:cNvPr>
          <p:cNvSpPr>
            <a:spLocks noGrp="1"/>
          </p:cNvSpPr>
          <p:nvPr>
            <p:ph type="body" sz="quarter" idx="21" hasCustomPrompt="1"/>
          </p:nvPr>
        </p:nvSpPr>
        <p:spPr>
          <a:xfrm>
            <a:off x="8365671" y="46451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SEGMENT FORECASTS</a:t>
            </a:r>
          </a:p>
        </p:txBody>
      </p:sp>
      <p:sp>
        <p:nvSpPr>
          <p:cNvPr id="29" name="Text Placeholder 10">
            <a:extLst>
              <a:ext uri="{FF2B5EF4-FFF2-40B4-BE49-F238E27FC236}">
                <a16:creationId xmlns:a16="http://schemas.microsoft.com/office/drawing/2014/main" id="{8970C1C5-EE34-0C44-9DC1-9679BA23F890}"/>
              </a:ext>
            </a:extLst>
          </p:cNvPr>
          <p:cNvSpPr>
            <a:spLocks noGrp="1"/>
          </p:cNvSpPr>
          <p:nvPr>
            <p:ph type="body" sz="quarter" idx="22" hasCustomPrompt="1"/>
          </p:nvPr>
        </p:nvSpPr>
        <p:spPr>
          <a:xfrm>
            <a:off x="8365671" y="492404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32" name="Text Placeholder 10">
            <a:extLst>
              <a:ext uri="{FF2B5EF4-FFF2-40B4-BE49-F238E27FC236}">
                <a16:creationId xmlns:a16="http://schemas.microsoft.com/office/drawing/2014/main" id="{D1CC8E5C-39E9-C743-A06B-2C73DED82CE4}"/>
              </a:ext>
            </a:extLst>
          </p:cNvPr>
          <p:cNvSpPr>
            <a:spLocks noGrp="1"/>
          </p:cNvSpPr>
          <p:nvPr>
            <p:ph type="body" sz="quarter" idx="23" hasCustomPrompt="1"/>
          </p:nvPr>
        </p:nvSpPr>
        <p:spPr>
          <a:xfrm>
            <a:off x="8365671" y="25877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DISTRIBUTION STRATEGY</a:t>
            </a:r>
          </a:p>
        </p:txBody>
      </p:sp>
      <p:sp>
        <p:nvSpPr>
          <p:cNvPr id="33" name="Text Placeholder 10">
            <a:extLst>
              <a:ext uri="{FF2B5EF4-FFF2-40B4-BE49-F238E27FC236}">
                <a16:creationId xmlns:a16="http://schemas.microsoft.com/office/drawing/2014/main" id="{06944182-1AF2-9440-B56C-C1920C94FB35}"/>
              </a:ext>
            </a:extLst>
          </p:cNvPr>
          <p:cNvSpPr>
            <a:spLocks noGrp="1"/>
          </p:cNvSpPr>
          <p:nvPr>
            <p:ph type="body" sz="quarter" idx="24" hasCustomPrompt="1"/>
          </p:nvPr>
        </p:nvSpPr>
        <p:spPr>
          <a:xfrm>
            <a:off x="8365671" y="28568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2" name="Title 1">
            <a:extLst>
              <a:ext uri="{FF2B5EF4-FFF2-40B4-BE49-F238E27FC236}">
                <a16:creationId xmlns:a16="http://schemas.microsoft.com/office/drawing/2014/main" id="{065B6EAA-FAAD-104C-9910-0D6D5D6E3A63}"/>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9768464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73683"/>
            <a:ext cx="438854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EVALUATE PERFORMANCE AGAINST KPIS</a:t>
            </a:r>
          </a:p>
        </p:txBody>
      </p:sp>
      <p:sp>
        <p:nvSpPr>
          <p:cNvPr id="8" name="Chart Placeholder 7">
            <a:extLst>
              <a:ext uri="{FF2B5EF4-FFF2-40B4-BE49-F238E27FC236}">
                <a16:creationId xmlns:a16="http://schemas.microsoft.com/office/drawing/2014/main" id="{CAE0DC82-B12A-F949-BB84-550FDE931756}"/>
              </a:ext>
            </a:extLst>
          </p:cNvPr>
          <p:cNvSpPr>
            <a:spLocks noGrp="1"/>
          </p:cNvSpPr>
          <p:nvPr>
            <p:ph type="chart" sz="quarter" idx="15" hasCustomPrompt="1"/>
          </p:nvPr>
        </p:nvSpPr>
        <p:spPr>
          <a:xfrm>
            <a:off x="6096000" y="2073683"/>
            <a:ext cx="4308068" cy="4073576"/>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3" name="Title 1">
            <a:extLst>
              <a:ext uri="{FF2B5EF4-FFF2-40B4-BE49-F238E27FC236}">
                <a16:creationId xmlns:a16="http://schemas.microsoft.com/office/drawing/2014/main" id="{D4842D4D-0076-DB4C-AED9-A6CC57B923A3}"/>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17" name="Text Placeholder 10">
            <a:extLst>
              <a:ext uri="{FF2B5EF4-FFF2-40B4-BE49-F238E27FC236}">
                <a16:creationId xmlns:a16="http://schemas.microsoft.com/office/drawing/2014/main" id="{91831A85-6A61-5845-802A-0563C52B0AD2}"/>
              </a:ext>
            </a:extLst>
          </p:cNvPr>
          <p:cNvSpPr>
            <a:spLocks noGrp="1"/>
          </p:cNvSpPr>
          <p:nvPr>
            <p:ph type="body" sz="quarter" idx="17"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1422903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dline_1_Column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rot="10800000" flipV="1">
            <a:off x="793" y="0"/>
            <a:ext cx="12190413" cy="6858000"/>
          </a:xfrm>
          <a:prstGeom prst="rect">
            <a:avLst/>
          </a:prstGeom>
        </p:spPr>
      </p:pic>
      <p:sp>
        <p:nvSpPr>
          <p:cNvPr id="9" name="Rectangle 8">
            <a:extLst>
              <a:ext uri="{FF2B5EF4-FFF2-40B4-BE49-F238E27FC236}">
                <a16:creationId xmlns:a16="http://schemas.microsoft.com/office/drawing/2014/main" id="{32C32141-EFF1-584B-BE0B-AAE9AEF3949B}"/>
              </a:ext>
            </a:extLst>
          </p:cNvPr>
          <p:cNvSpPr/>
          <p:nvPr userDrawn="1"/>
        </p:nvSpPr>
        <p:spPr>
          <a:xfrm>
            <a:off x="8128315" y="1292629"/>
            <a:ext cx="3702838" cy="44577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8356885" y="1539517"/>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8356885" y="1923565"/>
            <a:ext cx="3108555" cy="352044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9946004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Headline_1_Column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rot="10800000">
            <a:off x="793" y="0"/>
            <a:ext cx="12190413" cy="6858000"/>
          </a:xfrm>
          <a:prstGeom prst="rect">
            <a:avLst/>
          </a:prstGeom>
        </p:spPr>
      </p:pic>
      <p:sp>
        <p:nvSpPr>
          <p:cNvPr id="9" name="Rectangle 8">
            <a:extLst>
              <a:ext uri="{FF2B5EF4-FFF2-40B4-BE49-F238E27FC236}">
                <a16:creationId xmlns:a16="http://schemas.microsoft.com/office/drawing/2014/main" id="{32C32141-EFF1-584B-BE0B-AAE9AEF3949B}"/>
              </a:ext>
            </a:extLst>
          </p:cNvPr>
          <p:cNvSpPr/>
          <p:nvPr userDrawn="1"/>
        </p:nvSpPr>
        <p:spPr>
          <a:xfrm>
            <a:off x="8128315" y="1292629"/>
            <a:ext cx="3702838" cy="44577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8356885" y="1539517"/>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8356885" y="1923565"/>
            <a:ext cx="3108555" cy="352044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14626223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olumns_Charts">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06F666F-09C7-AC4C-9446-1691AE618FD7}"/>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9" name="Title 1">
            <a:extLst>
              <a:ext uri="{FF2B5EF4-FFF2-40B4-BE49-F238E27FC236}">
                <a16:creationId xmlns:a16="http://schemas.microsoft.com/office/drawing/2014/main" id="{765D43A9-7B4D-464A-A86A-D72BA2DC4DA6}"/>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3" name="Text Placeholder 10">
            <a:extLst>
              <a:ext uri="{FF2B5EF4-FFF2-40B4-BE49-F238E27FC236}">
                <a16:creationId xmlns:a16="http://schemas.microsoft.com/office/drawing/2014/main" id="{A4CABAE8-ADC9-7249-B18E-0516A10DAB3A}"/>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15" name="Text Placeholder 10">
            <a:extLst>
              <a:ext uri="{FF2B5EF4-FFF2-40B4-BE49-F238E27FC236}">
                <a16:creationId xmlns:a16="http://schemas.microsoft.com/office/drawing/2014/main" id="{FD74BD66-B94F-CA4C-ABE6-FB16BCBCF85A}"/>
              </a:ext>
            </a:extLst>
          </p:cNvPr>
          <p:cNvSpPr>
            <a:spLocks noGrp="1"/>
          </p:cNvSpPr>
          <p:nvPr>
            <p:ph type="body" sz="quarter" idx="18" hasCustomPrompt="1"/>
          </p:nvPr>
        </p:nvSpPr>
        <p:spPr>
          <a:xfrm>
            <a:off x="685711"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6" name="Text Placeholder 10">
            <a:extLst>
              <a:ext uri="{FF2B5EF4-FFF2-40B4-BE49-F238E27FC236}">
                <a16:creationId xmlns:a16="http://schemas.microsoft.com/office/drawing/2014/main" id="{1DA00461-DCEA-1B41-831E-6A660B7A9034}"/>
              </a:ext>
            </a:extLst>
          </p:cNvPr>
          <p:cNvSpPr>
            <a:spLocks noGrp="1"/>
          </p:cNvSpPr>
          <p:nvPr>
            <p:ph type="body" sz="quarter" idx="19" hasCustomPrompt="1"/>
          </p:nvPr>
        </p:nvSpPr>
        <p:spPr>
          <a:xfrm>
            <a:off x="4388549"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8" name="Text Placeholder 10">
            <a:extLst>
              <a:ext uri="{FF2B5EF4-FFF2-40B4-BE49-F238E27FC236}">
                <a16:creationId xmlns:a16="http://schemas.microsoft.com/office/drawing/2014/main" id="{2FDBC4CA-4202-2F41-B424-48371A591B7A}"/>
              </a:ext>
            </a:extLst>
          </p:cNvPr>
          <p:cNvSpPr>
            <a:spLocks noGrp="1"/>
          </p:cNvSpPr>
          <p:nvPr>
            <p:ph type="body" sz="quarter" idx="20" hasCustomPrompt="1"/>
          </p:nvPr>
        </p:nvSpPr>
        <p:spPr>
          <a:xfrm>
            <a:off x="8319957"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1" name="Chart Placeholder 7">
            <a:extLst>
              <a:ext uri="{FF2B5EF4-FFF2-40B4-BE49-F238E27FC236}">
                <a16:creationId xmlns:a16="http://schemas.microsoft.com/office/drawing/2014/main" id="{7015193E-6EFF-D445-9066-E2B934EE1686}"/>
              </a:ext>
            </a:extLst>
          </p:cNvPr>
          <p:cNvSpPr>
            <a:spLocks noGrp="1"/>
          </p:cNvSpPr>
          <p:nvPr>
            <p:ph type="chart" sz="quarter" idx="21" hasCustomPrompt="1"/>
          </p:nvPr>
        </p:nvSpPr>
        <p:spPr>
          <a:xfrm>
            <a:off x="685711"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4" name="Chart Placeholder 7">
            <a:extLst>
              <a:ext uri="{FF2B5EF4-FFF2-40B4-BE49-F238E27FC236}">
                <a16:creationId xmlns:a16="http://schemas.microsoft.com/office/drawing/2014/main" id="{4C033827-50D5-EC45-AE08-7DBE6A83E186}"/>
              </a:ext>
            </a:extLst>
          </p:cNvPr>
          <p:cNvSpPr>
            <a:spLocks noGrp="1"/>
          </p:cNvSpPr>
          <p:nvPr>
            <p:ph type="chart" sz="quarter" idx="22" hasCustomPrompt="1"/>
          </p:nvPr>
        </p:nvSpPr>
        <p:spPr>
          <a:xfrm>
            <a:off x="685711"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7" name="Chart Placeholder 7">
            <a:extLst>
              <a:ext uri="{FF2B5EF4-FFF2-40B4-BE49-F238E27FC236}">
                <a16:creationId xmlns:a16="http://schemas.microsoft.com/office/drawing/2014/main" id="{BDB16A55-E6F7-7442-8028-471F98C5EBA8}"/>
              </a:ext>
            </a:extLst>
          </p:cNvPr>
          <p:cNvSpPr>
            <a:spLocks noGrp="1"/>
          </p:cNvSpPr>
          <p:nvPr>
            <p:ph type="chart" sz="quarter" idx="23" hasCustomPrompt="1"/>
          </p:nvPr>
        </p:nvSpPr>
        <p:spPr>
          <a:xfrm>
            <a:off x="4388549"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0" name="Chart Placeholder 7">
            <a:extLst>
              <a:ext uri="{FF2B5EF4-FFF2-40B4-BE49-F238E27FC236}">
                <a16:creationId xmlns:a16="http://schemas.microsoft.com/office/drawing/2014/main" id="{4788DF28-70A9-3542-B530-8971F43009A9}"/>
              </a:ext>
            </a:extLst>
          </p:cNvPr>
          <p:cNvSpPr>
            <a:spLocks noGrp="1"/>
          </p:cNvSpPr>
          <p:nvPr>
            <p:ph type="chart" sz="quarter" idx="24" hasCustomPrompt="1"/>
          </p:nvPr>
        </p:nvSpPr>
        <p:spPr>
          <a:xfrm>
            <a:off x="4388549"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1" name="Chart Placeholder 7">
            <a:extLst>
              <a:ext uri="{FF2B5EF4-FFF2-40B4-BE49-F238E27FC236}">
                <a16:creationId xmlns:a16="http://schemas.microsoft.com/office/drawing/2014/main" id="{CBF906E9-4F6B-3341-B79E-5AD260CEDCAA}"/>
              </a:ext>
            </a:extLst>
          </p:cNvPr>
          <p:cNvSpPr>
            <a:spLocks noGrp="1"/>
          </p:cNvSpPr>
          <p:nvPr>
            <p:ph type="chart" sz="quarter" idx="25" hasCustomPrompt="1"/>
          </p:nvPr>
        </p:nvSpPr>
        <p:spPr>
          <a:xfrm>
            <a:off x="8319957"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2" name="Chart Placeholder 7">
            <a:extLst>
              <a:ext uri="{FF2B5EF4-FFF2-40B4-BE49-F238E27FC236}">
                <a16:creationId xmlns:a16="http://schemas.microsoft.com/office/drawing/2014/main" id="{227E2885-5EE7-3C4A-AD56-A01DD5B1D2B8}"/>
              </a:ext>
            </a:extLst>
          </p:cNvPr>
          <p:cNvSpPr>
            <a:spLocks noGrp="1"/>
          </p:cNvSpPr>
          <p:nvPr>
            <p:ph type="chart" sz="quarter" idx="26" hasCustomPrompt="1"/>
          </p:nvPr>
        </p:nvSpPr>
        <p:spPr>
          <a:xfrm>
            <a:off x="8319957"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Tree>
    <p:extLst>
      <p:ext uri="{BB962C8B-B14F-4D97-AF65-F5344CB8AC3E}">
        <p14:creationId xmlns:p14="http://schemas.microsoft.com/office/powerpoint/2010/main" val="31636339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57140" y="196596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2" name="Title 1">
            <a:extLst>
              <a:ext uri="{FF2B5EF4-FFF2-40B4-BE49-F238E27FC236}">
                <a16:creationId xmlns:a16="http://schemas.microsoft.com/office/drawing/2014/main" id="{79BE857A-CE9F-3845-BDD3-73194C6C239A}"/>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3" name="Text Placeholder 10">
            <a:extLst>
              <a:ext uri="{FF2B5EF4-FFF2-40B4-BE49-F238E27FC236}">
                <a16:creationId xmlns:a16="http://schemas.microsoft.com/office/drawing/2014/main" id="{5999E872-704D-6D4A-98AB-AC695C8C2BD4}"/>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Tree>
    <p:extLst>
      <p:ext uri="{BB962C8B-B14F-4D97-AF65-F5344CB8AC3E}">
        <p14:creationId xmlns:p14="http://schemas.microsoft.com/office/powerpoint/2010/main" val="4520998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Coloumns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57140" y="73152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9" name="Text Placeholder 10">
            <a:extLst>
              <a:ext uri="{FF2B5EF4-FFF2-40B4-BE49-F238E27FC236}">
                <a16:creationId xmlns:a16="http://schemas.microsoft.com/office/drawing/2014/main" id="{D78F5FBD-6D7D-9E4C-947B-ECC860FA1629}"/>
              </a:ext>
            </a:extLst>
          </p:cNvPr>
          <p:cNvSpPr>
            <a:spLocks noGrp="1"/>
          </p:cNvSpPr>
          <p:nvPr>
            <p:ph type="body" sz="quarter" idx="13" hasCustomPrompt="1"/>
          </p:nvPr>
        </p:nvSpPr>
        <p:spPr>
          <a:xfrm>
            <a:off x="457140" y="5410200"/>
            <a:ext cx="3474268" cy="45720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PLACE A HEADLINE WITH A LARGE WORD COUNT HERE AT THE TOP OF THE PAGE</a:t>
            </a:r>
          </a:p>
        </p:txBody>
      </p:sp>
      <p:sp>
        <p:nvSpPr>
          <p:cNvPr id="12" name="Text Placeholder 10">
            <a:extLst>
              <a:ext uri="{FF2B5EF4-FFF2-40B4-BE49-F238E27FC236}">
                <a16:creationId xmlns:a16="http://schemas.microsoft.com/office/drawing/2014/main" id="{55F793CE-B69A-DE46-BCC7-3EC184769118}"/>
              </a:ext>
            </a:extLst>
          </p:cNvPr>
          <p:cNvSpPr>
            <a:spLocks noGrp="1"/>
          </p:cNvSpPr>
          <p:nvPr>
            <p:ph type="body" sz="quarter" idx="14" hasCustomPrompt="1"/>
          </p:nvPr>
        </p:nvSpPr>
        <p:spPr>
          <a:xfrm>
            <a:off x="457140" y="5893308"/>
            <a:ext cx="3474268" cy="54864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p>
        </p:txBody>
      </p:sp>
      <p:sp>
        <p:nvSpPr>
          <p:cNvPr id="13" name="Text Placeholder 10">
            <a:extLst>
              <a:ext uri="{FF2B5EF4-FFF2-40B4-BE49-F238E27FC236}">
                <a16:creationId xmlns:a16="http://schemas.microsoft.com/office/drawing/2014/main" id="{C1903573-282C-5C47-A25C-1F498619351C}"/>
              </a:ext>
            </a:extLst>
          </p:cNvPr>
          <p:cNvSpPr>
            <a:spLocks noGrp="1"/>
          </p:cNvSpPr>
          <p:nvPr>
            <p:ph type="body" sz="quarter" idx="18" hasCustomPrompt="1"/>
          </p:nvPr>
        </p:nvSpPr>
        <p:spPr>
          <a:xfrm>
            <a:off x="4617119" y="5410200"/>
            <a:ext cx="2925699" cy="1031748"/>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4" name="Text Placeholder 10">
            <a:extLst>
              <a:ext uri="{FF2B5EF4-FFF2-40B4-BE49-F238E27FC236}">
                <a16:creationId xmlns:a16="http://schemas.microsoft.com/office/drawing/2014/main" id="{1C2873B5-E728-DE49-B0C1-307864DB78C0}"/>
              </a:ext>
            </a:extLst>
          </p:cNvPr>
          <p:cNvSpPr>
            <a:spLocks noGrp="1"/>
          </p:cNvSpPr>
          <p:nvPr>
            <p:ph type="body" sz="quarter" idx="19" hasCustomPrompt="1"/>
          </p:nvPr>
        </p:nvSpPr>
        <p:spPr>
          <a:xfrm>
            <a:off x="8342814" y="5410200"/>
            <a:ext cx="2925699" cy="1031748"/>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Tree>
    <p:extLst>
      <p:ext uri="{BB962C8B-B14F-4D97-AF65-F5344CB8AC3E}">
        <p14:creationId xmlns:p14="http://schemas.microsoft.com/office/powerpoint/2010/main" val="2891256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_5">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13A71-0B4A-8543-B214-5852CEE1D2EE}"/>
              </a:ext>
            </a:extLst>
          </p:cNvPr>
          <p:cNvPicPr>
            <a:picLocks noChangeAspect="1"/>
          </p:cNvPicPr>
          <p:nvPr userDrawn="1"/>
        </p:nvPicPr>
        <p:blipFill>
          <a:blip r:embed="rId2"/>
          <a:srcRect/>
          <a:stretch/>
        </p:blipFill>
        <p:spPr>
          <a:xfrm>
            <a:off x="0" y="-893"/>
            <a:ext cx="12192000" cy="6858893"/>
          </a:xfrm>
          <a:prstGeom prst="rect">
            <a:avLst/>
          </a:prstGeom>
        </p:spPr>
      </p:pic>
      <p:pic>
        <p:nvPicPr>
          <p:cNvPr id="9" name="Picture 8">
            <a:extLst>
              <a:ext uri="{FF2B5EF4-FFF2-40B4-BE49-F238E27FC236}">
                <a16:creationId xmlns:a16="http://schemas.microsoft.com/office/drawing/2014/main" id="{AA90FD99-DA4A-4EA5-B7FF-C15240D093B3}"/>
              </a:ext>
            </a:extLst>
          </p:cNvPr>
          <p:cNvPicPr>
            <a:picLocks noChangeAspect="1"/>
          </p:cNvPicPr>
          <p:nvPr userDrawn="1"/>
        </p:nvPicPr>
        <p:blipFill>
          <a:blip r:embed="rId3"/>
          <a:stretch>
            <a:fillRect/>
          </a:stretch>
        </p:blipFill>
        <p:spPr>
          <a:xfrm>
            <a:off x="274284" y="203301"/>
            <a:ext cx="2053988" cy="669536"/>
          </a:xfrm>
          <a:prstGeom prst="rect">
            <a:avLst/>
          </a:prstGeom>
        </p:spPr>
      </p:pic>
    </p:spTree>
    <p:extLst>
      <p:ext uri="{BB962C8B-B14F-4D97-AF65-F5344CB8AC3E}">
        <p14:creationId xmlns:p14="http://schemas.microsoft.com/office/powerpoint/2010/main" val="447184597"/>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lumn_Phot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2490778" y="731520"/>
            <a:ext cx="9257095" cy="5600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7" name="Text Placeholder 10">
            <a:extLst>
              <a:ext uri="{FF2B5EF4-FFF2-40B4-BE49-F238E27FC236}">
                <a16:creationId xmlns:a16="http://schemas.microsoft.com/office/drawing/2014/main" id="{6D5B7C9F-421A-BB40-AB80-E86427F29A19}"/>
              </a:ext>
            </a:extLst>
          </p:cNvPr>
          <p:cNvSpPr>
            <a:spLocks noGrp="1"/>
          </p:cNvSpPr>
          <p:nvPr>
            <p:ph type="body" sz="quarter" idx="13" hasCustomPrompt="1"/>
          </p:nvPr>
        </p:nvSpPr>
        <p:spPr>
          <a:xfrm>
            <a:off x="457139" y="1188720"/>
            <a:ext cx="1874276" cy="448056"/>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ECONOMIC AND DEMOGRAPHIC OVERVIEW</a:t>
            </a:r>
          </a:p>
        </p:txBody>
      </p:sp>
      <p:sp>
        <p:nvSpPr>
          <p:cNvPr id="18" name="Text Placeholder 10">
            <a:extLst>
              <a:ext uri="{FF2B5EF4-FFF2-40B4-BE49-F238E27FC236}">
                <a16:creationId xmlns:a16="http://schemas.microsoft.com/office/drawing/2014/main" id="{4896852F-F421-D44E-B6B3-CA8D5F55F5B3}"/>
              </a:ext>
            </a:extLst>
          </p:cNvPr>
          <p:cNvSpPr>
            <a:spLocks noGrp="1"/>
          </p:cNvSpPr>
          <p:nvPr>
            <p:ph type="body" sz="quarter" idx="14" hasCustomPrompt="1"/>
          </p:nvPr>
        </p:nvSpPr>
        <p:spPr>
          <a:xfrm>
            <a:off x="457140" y="2425025"/>
            <a:ext cx="1874276" cy="3559185"/>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After nine years of solid growth, the COVID-19 pandemic hit the local market (and the rest of the country), resulting in job loss and a corresponding increase in unemployment. </a:t>
            </a:r>
          </a:p>
          <a:p>
            <a:pPr lvl="0"/>
            <a:r>
              <a:rPr lang="en-US" dirty="0"/>
              <a:t>Once the effects of the pandemic wear off, Moody’s expects a return to solid growth in the region.</a:t>
            </a:r>
          </a:p>
        </p:txBody>
      </p:sp>
      <p:sp>
        <p:nvSpPr>
          <p:cNvPr id="19" name="Text Placeholder 10">
            <a:extLst>
              <a:ext uri="{FF2B5EF4-FFF2-40B4-BE49-F238E27FC236}">
                <a16:creationId xmlns:a16="http://schemas.microsoft.com/office/drawing/2014/main" id="{C73A6A57-23C3-544C-8262-E9DD33BFC205}"/>
              </a:ext>
            </a:extLst>
          </p:cNvPr>
          <p:cNvSpPr>
            <a:spLocks noGrp="1"/>
          </p:cNvSpPr>
          <p:nvPr>
            <p:ph type="body" sz="quarter" idx="18" hasCustomPrompt="1"/>
          </p:nvPr>
        </p:nvSpPr>
        <p:spPr>
          <a:xfrm>
            <a:off x="457140" y="1715287"/>
            <a:ext cx="1874276" cy="64008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Annual employment growth vs. Unemployment in the </a:t>
            </a:r>
            <a:r>
              <a:rPr lang="en-US" dirty="0" err="1"/>
              <a:t>boise</a:t>
            </a:r>
            <a:r>
              <a:rPr lang="en-US" dirty="0"/>
              <a:t> </a:t>
            </a:r>
            <a:r>
              <a:rPr lang="en-US" dirty="0" err="1"/>
              <a:t>msa</a:t>
            </a:r>
            <a:endParaRPr lang="en-US" dirty="0"/>
          </a:p>
        </p:txBody>
      </p:sp>
    </p:spTree>
    <p:extLst>
      <p:ext uri="{BB962C8B-B14F-4D97-AF65-F5344CB8AC3E}">
        <p14:creationId xmlns:p14="http://schemas.microsoft.com/office/powerpoint/2010/main" val="22531807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olum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D6079C-BF4A-2749-A857-DBBCF1DFA6BC}"/>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16" name="Picture Placeholder 6">
            <a:extLst>
              <a:ext uri="{FF2B5EF4-FFF2-40B4-BE49-F238E27FC236}">
                <a16:creationId xmlns:a16="http://schemas.microsoft.com/office/drawing/2014/main" id="{C166ACB5-9DC6-AF4B-BEB7-FC5CA90FA164}"/>
              </a:ext>
            </a:extLst>
          </p:cNvPr>
          <p:cNvSpPr>
            <a:spLocks noGrp="1"/>
          </p:cNvSpPr>
          <p:nvPr>
            <p:ph type="pic" sz="quarter" idx="17" hasCustomPrompt="1"/>
          </p:nvPr>
        </p:nvSpPr>
        <p:spPr>
          <a:xfrm>
            <a:off x="9893308" y="4886615"/>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2" name="Title 1"/>
          <p:cNvSpPr>
            <a:spLocks noGrp="1"/>
          </p:cNvSpPr>
          <p:nvPr>
            <p:ph type="title" hasCustomPrompt="1"/>
          </p:nvPr>
        </p:nvSpPr>
        <p:spPr>
          <a:xfrm>
            <a:off x="457140" y="914400"/>
            <a:ext cx="6857107" cy="91440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5395"/>
            <a:ext cx="3199983" cy="228600"/>
          </a:xfrm>
          <a:prstGeom prst="rect">
            <a:avLst/>
          </a:prstGeom>
        </p:spPr>
        <p:txBody>
          <a:bodyPr lIns="0" tIns="0" rIns="0" bIns="0"/>
          <a:lstStyle>
            <a:lvl1pPr marL="0" indent="0">
              <a:lnSpc>
                <a:spcPts val="19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ALWAYS AHEAD</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1" y="2329714"/>
            <a:ext cx="7634246" cy="3566160"/>
          </a:xfrm>
          <a:prstGeom prst="rect">
            <a:avLst/>
          </a:prstGeom>
        </p:spPr>
        <p:txBody>
          <a:bodyPr lIns="0" tIns="0" rIns="0" bIns="0" numCol="2" spcCol="457200"/>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a:p>
            <a:pPr lvl="0"/>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endParaRPr lang="en-US" dirty="0"/>
          </a:p>
        </p:txBody>
      </p:sp>
    </p:spTree>
    <p:extLst>
      <p:ext uri="{BB962C8B-B14F-4D97-AF65-F5344CB8AC3E}">
        <p14:creationId xmlns:p14="http://schemas.microsoft.com/office/powerpoint/2010/main" val="33212510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ummary_2_Colum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C99E64-1B2B-1242-9551-11D4888D9732}"/>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2" name="Title 1"/>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39" y="1623328"/>
            <a:ext cx="5485686"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12" name="Text Placeholder 10">
            <a:extLst>
              <a:ext uri="{FF2B5EF4-FFF2-40B4-BE49-F238E27FC236}">
                <a16:creationId xmlns:a16="http://schemas.microsoft.com/office/drawing/2014/main" id="{46F69B64-55CB-6048-929A-0E79F7C54E92}"/>
              </a:ext>
            </a:extLst>
          </p:cNvPr>
          <p:cNvSpPr>
            <a:spLocks noGrp="1"/>
          </p:cNvSpPr>
          <p:nvPr>
            <p:ph type="body" sz="quarter" idx="14" hasCustomPrompt="1"/>
          </p:nvPr>
        </p:nvSpPr>
        <p:spPr>
          <a:xfrm>
            <a:off x="457139" y="2688336"/>
            <a:ext cx="5485685"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13" name="Text Placeholder 10">
            <a:extLst>
              <a:ext uri="{FF2B5EF4-FFF2-40B4-BE49-F238E27FC236}">
                <a16:creationId xmlns:a16="http://schemas.microsoft.com/office/drawing/2014/main" id="{5F414E75-9968-A948-A600-C0047CA0435E}"/>
              </a:ext>
            </a:extLst>
          </p:cNvPr>
          <p:cNvSpPr>
            <a:spLocks noGrp="1"/>
          </p:cNvSpPr>
          <p:nvPr>
            <p:ph type="body" sz="quarter" idx="18" hasCustomPrompt="1"/>
          </p:nvPr>
        </p:nvSpPr>
        <p:spPr>
          <a:xfrm>
            <a:off x="457140" y="2139696"/>
            <a:ext cx="5485686" cy="45720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15" name="Text Placeholder 10">
            <a:extLst>
              <a:ext uri="{FF2B5EF4-FFF2-40B4-BE49-F238E27FC236}">
                <a16:creationId xmlns:a16="http://schemas.microsoft.com/office/drawing/2014/main" id="{C8BF6227-07DF-0541-828E-91001A70B81F}"/>
              </a:ext>
            </a:extLst>
          </p:cNvPr>
          <p:cNvSpPr>
            <a:spLocks noGrp="1"/>
          </p:cNvSpPr>
          <p:nvPr>
            <p:ph type="body" sz="quarter" idx="16" hasCustomPrompt="1"/>
          </p:nvPr>
        </p:nvSpPr>
        <p:spPr>
          <a:xfrm>
            <a:off x="470744" y="2974758"/>
            <a:ext cx="5485686" cy="3246508"/>
          </a:xfrm>
          <a:prstGeom prst="rect">
            <a:avLst/>
          </a:prstGeom>
        </p:spPr>
        <p:txBody>
          <a:bodyPr lIns="0" tIns="0" rIns="0" bIns="0"/>
          <a:lstStyle>
            <a:lvl1pPr marL="159988" indent="-159988">
              <a:lnSpc>
                <a:spcPts val="1400"/>
              </a:lnSpc>
              <a:spcBef>
                <a:spcPts val="0"/>
              </a:spcBef>
              <a:spcAft>
                <a:spcPts val="600"/>
              </a:spcAft>
              <a:buClr>
                <a:srgbClr val="00AB8C"/>
              </a:buClr>
              <a:buSzPct val="90000"/>
              <a:buFontTx/>
              <a:buBlip>
                <a:blip r:embed="rId3">
                  <a:extLst>
                    <a:ext uri="{96DAC541-7B7A-43D3-8B79-37D633B846F1}">
                      <asvg:svgBlip xmlns:asvg="http://schemas.microsoft.com/office/drawing/2016/SVG/main" r:embed="rId4"/>
                    </a:ext>
                  </a:extLst>
                </a:blip>
              </a:buBlip>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17" name="Text Placeholder 10">
            <a:extLst>
              <a:ext uri="{FF2B5EF4-FFF2-40B4-BE49-F238E27FC236}">
                <a16:creationId xmlns:a16="http://schemas.microsoft.com/office/drawing/2014/main" id="{49C6732E-5569-0748-9D8B-5CA07113E625}"/>
              </a:ext>
            </a:extLst>
          </p:cNvPr>
          <p:cNvSpPr>
            <a:spLocks noGrp="1"/>
          </p:cNvSpPr>
          <p:nvPr>
            <p:ph type="body" sz="quarter" idx="19" hasCustomPrompt="1"/>
          </p:nvPr>
        </p:nvSpPr>
        <p:spPr>
          <a:xfrm>
            <a:off x="6218455" y="2274167"/>
            <a:ext cx="5348544" cy="39459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18" name="Text Placeholder 10">
            <a:extLst>
              <a:ext uri="{FF2B5EF4-FFF2-40B4-BE49-F238E27FC236}">
                <a16:creationId xmlns:a16="http://schemas.microsoft.com/office/drawing/2014/main" id="{1C55D129-0395-9944-81BE-6B0758B9C408}"/>
              </a:ext>
            </a:extLst>
          </p:cNvPr>
          <p:cNvSpPr>
            <a:spLocks noGrp="1"/>
          </p:cNvSpPr>
          <p:nvPr>
            <p:ph type="body" sz="quarter" idx="20" hasCustomPrompt="1"/>
          </p:nvPr>
        </p:nvSpPr>
        <p:spPr>
          <a:xfrm>
            <a:off x="6218455" y="1623328"/>
            <a:ext cx="5348544" cy="594360"/>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19" name="Text Placeholder 10">
            <a:extLst>
              <a:ext uri="{FF2B5EF4-FFF2-40B4-BE49-F238E27FC236}">
                <a16:creationId xmlns:a16="http://schemas.microsoft.com/office/drawing/2014/main" id="{EF0C154A-5F38-F542-A009-3D6A8137C7A8}"/>
              </a:ext>
            </a:extLst>
          </p:cNvPr>
          <p:cNvSpPr>
            <a:spLocks noGrp="1"/>
          </p:cNvSpPr>
          <p:nvPr>
            <p:ph type="body" sz="quarter" idx="21" hasCustomPrompt="1"/>
          </p:nvPr>
        </p:nvSpPr>
        <p:spPr>
          <a:xfrm>
            <a:off x="6218455" y="3454560"/>
            <a:ext cx="5348544"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20" name="Text Placeholder 10">
            <a:extLst>
              <a:ext uri="{FF2B5EF4-FFF2-40B4-BE49-F238E27FC236}">
                <a16:creationId xmlns:a16="http://schemas.microsoft.com/office/drawing/2014/main" id="{BE7B52A5-3BE2-624F-AB40-CC86A6A77225}"/>
              </a:ext>
            </a:extLst>
          </p:cNvPr>
          <p:cNvSpPr>
            <a:spLocks noGrp="1"/>
          </p:cNvSpPr>
          <p:nvPr>
            <p:ph type="body" sz="quarter" idx="22" hasCustomPrompt="1"/>
          </p:nvPr>
        </p:nvSpPr>
        <p:spPr>
          <a:xfrm>
            <a:off x="6218455" y="3013107"/>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21" name="Text Placeholder 10">
            <a:extLst>
              <a:ext uri="{FF2B5EF4-FFF2-40B4-BE49-F238E27FC236}">
                <a16:creationId xmlns:a16="http://schemas.microsoft.com/office/drawing/2014/main" id="{20397285-3D1A-0B40-A5FB-F99507F2E775}"/>
              </a:ext>
            </a:extLst>
          </p:cNvPr>
          <p:cNvSpPr>
            <a:spLocks noGrp="1"/>
          </p:cNvSpPr>
          <p:nvPr>
            <p:ph type="body" sz="quarter" idx="23" hasCustomPrompt="1"/>
          </p:nvPr>
        </p:nvSpPr>
        <p:spPr>
          <a:xfrm>
            <a:off x="6218455" y="4846082"/>
            <a:ext cx="5348544" cy="1215333"/>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a:t>
            </a:r>
          </a:p>
        </p:txBody>
      </p:sp>
      <p:sp>
        <p:nvSpPr>
          <p:cNvPr id="22" name="Text Placeholder 10">
            <a:extLst>
              <a:ext uri="{FF2B5EF4-FFF2-40B4-BE49-F238E27FC236}">
                <a16:creationId xmlns:a16="http://schemas.microsoft.com/office/drawing/2014/main" id="{45C2747F-ADF3-8C49-8C5D-775DADB96F66}"/>
              </a:ext>
            </a:extLst>
          </p:cNvPr>
          <p:cNvSpPr>
            <a:spLocks noGrp="1"/>
          </p:cNvSpPr>
          <p:nvPr>
            <p:ph type="body" sz="quarter" idx="24" hasCustomPrompt="1"/>
          </p:nvPr>
        </p:nvSpPr>
        <p:spPr>
          <a:xfrm>
            <a:off x="6218455" y="4404630"/>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Tree>
    <p:extLst>
      <p:ext uri="{BB962C8B-B14F-4D97-AF65-F5344CB8AC3E}">
        <p14:creationId xmlns:p14="http://schemas.microsoft.com/office/powerpoint/2010/main" val="39753948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ummary_3_Column">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59D5B15-B1CB-1441-A73C-43CAAF218427}"/>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39" y="1623328"/>
            <a:ext cx="3657124"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12" name="Text Placeholder 10">
            <a:extLst>
              <a:ext uri="{FF2B5EF4-FFF2-40B4-BE49-F238E27FC236}">
                <a16:creationId xmlns:a16="http://schemas.microsoft.com/office/drawing/2014/main" id="{46F69B64-55CB-6048-929A-0E79F7C54E92}"/>
              </a:ext>
            </a:extLst>
          </p:cNvPr>
          <p:cNvSpPr>
            <a:spLocks noGrp="1"/>
          </p:cNvSpPr>
          <p:nvPr>
            <p:ph type="body" sz="quarter" idx="14" hasCustomPrompt="1"/>
          </p:nvPr>
        </p:nvSpPr>
        <p:spPr>
          <a:xfrm>
            <a:off x="457139" y="2793322"/>
            <a:ext cx="3657124"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13" name="Text Placeholder 10">
            <a:extLst>
              <a:ext uri="{FF2B5EF4-FFF2-40B4-BE49-F238E27FC236}">
                <a16:creationId xmlns:a16="http://schemas.microsoft.com/office/drawing/2014/main" id="{5F414E75-9968-A948-A600-C0047CA0435E}"/>
              </a:ext>
            </a:extLst>
          </p:cNvPr>
          <p:cNvSpPr>
            <a:spLocks noGrp="1"/>
          </p:cNvSpPr>
          <p:nvPr>
            <p:ph type="body" sz="quarter" idx="18" hasCustomPrompt="1"/>
          </p:nvPr>
        </p:nvSpPr>
        <p:spPr>
          <a:xfrm>
            <a:off x="457140" y="2157984"/>
            <a:ext cx="3657124" cy="59436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15" name="Text Placeholder 10">
            <a:extLst>
              <a:ext uri="{FF2B5EF4-FFF2-40B4-BE49-F238E27FC236}">
                <a16:creationId xmlns:a16="http://schemas.microsoft.com/office/drawing/2014/main" id="{C8BF6227-07DF-0541-828E-91001A70B81F}"/>
              </a:ext>
            </a:extLst>
          </p:cNvPr>
          <p:cNvSpPr>
            <a:spLocks noGrp="1"/>
          </p:cNvSpPr>
          <p:nvPr>
            <p:ph type="body" sz="quarter" idx="16" hasCustomPrompt="1"/>
          </p:nvPr>
        </p:nvSpPr>
        <p:spPr>
          <a:xfrm>
            <a:off x="470744" y="3079744"/>
            <a:ext cx="3657124" cy="3211329"/>
          </a:xfrm>
          <a:prstGeom prst="rect">
            <a:avLst/>
          </a:prstGeom>
        </p:spPr>
        <p:txBody>
          <a:bodyPr lIns="0" tIns="0" rIns="0" bIns="0"/>
          <a:lstStyle>
            <a:lvl1pPr marL="159988" indent="-159988">
              <a:lnSpc>
                <a:spcPts val="1400"/>
              </a:lnSpc>
              <a:spcBef>
                <a:spcPts val="0"/>
              </a:spcBef>
              <a:spcAft>
                <a:spcPts val="600"/>
              </a:spcAft>
              <a:buClr>
                <a:srgbClr val="00AB8C"/>
              </a:buClr>
              <a:buSzPct val="90000"/>
              <a:buFontTx/>
              <a:buBlip>
                <a:blip r:embed="rId3">
                  <a:extLst>
                    <a:ext uri="{96DAC541-7B7A-43D3-8B79-37D633B846F1}">
                      <asvg:svgBlip xmlns:asvg="http://schemas.microsoft.com/office/drawing/2016/SVG/main" r:embed="rId4"/>
                    </a:ext>
                  </a:extLst>
                </a:blip>
              </a:buBlip>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17" name="Text Placeholder 10">
            <a:extLst>
              <a:ext uri="{FF2B5EF4-FFF2-40B4-BE49-F238E27FC236}">
                <a16:creationId xmlns:a16="http://schemas.microsoft.com/office/drawing/2014/main" id="{49C6732E-5569-0748-9D8B-5CA07113E625}"/>
              </a:ext>
            </a:extLst>
          </p:cNvPr>
          <p:cNvSpPr>
            <a:spLocks noGrp="1"/>
          </p:cNvSpPr>
          <p:nvPr>
            <p:ph type="body" sz="quarter" idx="19" hasCustomPrompt="1"/>
          </p:nvPr>
        </p:nvSpPr>
        <p:spPr>
          <a:xfrm>
            <a:off x="4297120" y="2495643"/>
            <a:ext cx="3565696"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18" name="Text Placeholder 10">
            <a:extLst>
              <a:ext uri="{FF2B5EF4-FFF2-40B4-BE49-F238E27FC236}">
                <a16:creationId xmlns:a16="http://schemas.microsoft.com/office/drawing/2014/main" id="{1C55D129-0395-9944-81BE-6B0758B9C408}"/>
              </a:ext>
            </a:extLst>
          </p:cNvPr>
          <p:cNvSpPr>
            <a:spLocks noGrp="1"/>
          </p:cNvSpPr>
          <p:nvPr>
            <p:ph type="body" sz="quarter" idx="20" hasCustomPrompt="1"/>
          </p:nvPr>
        </p:nvSpPr>
        <p:spPr>
          <a:xfrm>
            <a:off x="4297120" y="1623328"/>
            <a:ext cx="3565696" cy="804964"/>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19" name="Text Placeholder 10">
            <a:extLst>
              <a:ext uri="{FF2B5EF4-FFF2-40B4-BE49-F238E27FC236}">
                <a16:creationId xmlns:a16="http://schemas.microsoft.com/office/drawing/2014/main" id="{EF0C154A-5F38-F542-A009-3D6A8137C7A8}"/>
              </a:ext>
            </a:extLst>
          </p:cNvPr>
          <p:cNvSpPr>
            <a:spLocks noGrp="1"/>
          </p:cNvSpPr>
          <p:nvPr>
            <p:ph type="body" sz="quarter" idx="21" hasCustomPrompt="1"/>
          </p:nvPr>
        </p:nvSpPr>
        <p:spPr>
          <a:xfrm>
            <a:off x="4297120" y="4143305"/>
            <a:ext cx="3565696" cy="1010148"/>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20" name="Text Placeholder 10">
            <a:extLst>
              <a:ext uri="{FF2B5EF4-FFF2-40B4-BE49-F238E27FC236}">
                <a16:creationId xmlns:a16="http://schemas.microsoft.com/office/drawing/2014/main" id="{BE7B52A5-3BE2-624F-AB40-CC86A6A77225}"/>
              </a:ext>
            </a:extLst>
          </p:cNvPr>
          <p:cNvSpPr>
            <a:spLocks noGrp="1"/>
          </p:cNvSpPr>
          <p:nvPr>
            <p:ph type="body" sz="quarter" idx="22" hasCustomPrompt="1"/>
          </p:nvPr>
        </p:nvSpPr>
        <p:spPr>
          <a:xfrm>
            <a:off x="4297120" y="3437087"/>
            <a:ext cx="3565696" cy="59978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21" name="Text Placeholder 10">
            <a:extLst>
              <a:ext uri="{FF2B5EF4-FFF2-40B4-BE49-F238E27FC236}">
                <a16:creationId xmlns:a16="http://schemas.microsoft.com/office/drawing/2014/main" id="{20397285-3D1A-0B40-A5FB-F99507F2E775}"/>
              </a:ext>
            </a:extLst>
          </p:cNvPr>
          <p:cNvSpPr>
            <a:spLocks noGrp="1"/>
          </p:cNvSpPr>
          <p:nvPr>
            <p:ph type="body" sz="quarter" idx="23" hasCustomPrompt="1"/>
          </p:nvPr>
        </p:nvSpPr>
        <p:spPr>
          <a:xfrm>
            <a:off x="8111902" y="2113788"/>
            <a:ext cx="3657124" cy="367754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22" name="Text Placeholder 10">
            <a:extLst>
              <a:ext uri="{FF2B5EF4-FFF2-40B4-BE49-F238E27FC236}">
                <a16:creationId xmlns:a16="http://schemas.microsoft.com/office/drawing/2014/main" id="{45C2747F-ADF3-8C49-8C5D-775DADB96F66}"/>
              </a:ext>
            </a:extLst>
          </p:cNvPr>
          <p:cNvSpPr>
            <a:spLocks noGrp="1"/>
          </p:cNvSpPr>
          <p:nvPr>
            <p:ph type="body" sz="quarter" idx="24" hasCustomPrompt="1"/>
          </p:nvPr>
        </p:nvSpPr>
        <p:spPr>
          <a:xfrm>
            <a:off x="8111902" y="1623327"/>
            <a:ext cx="365712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
        <p:nvSpPr>
          <p:cNvPr id="26" name="Title 1">
            <a:extLst>
              <a:ext uri="{FF2B5EF4-FFF2-40B4-BE49-F238E27FC236}">
                <a16:creationId xmlns:a16="http://schemas.microsoft.com/office/drawing/2014/main" id="{FB3CD03F-0DF8-2948-8242-6347BCC3DBA5}"/>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Tree>
    <p:extLst>
      <p:ext uri="{BB962C8B-B14F-4D97-AF65-F5344CB8AC3E}">
        <p14:creationId xmlns:p14="http://schemas.microsoft.com/office/powerpoint/2010/main" val="10907939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_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32B38-9135-364A-A718-BF8B4ABCB5A8}"/>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8" name="Picture Placeholder 6">
            <a:extLst>
              <a:ext uri="{FF2B5EF4-FFF2-40B4-BE49-F238E27FC236}">
                <a16:creationId xmlns:a16="http://schemas.microsoft.com/office/drawing/2014/main" id="{099CAC88-8DB4-BE45-B6F5-274EB328AA4A}"/>
              </a:ext>
            </a:extLst>
          </p:cNvPr>
          <p:cNvSpPr>
            <a:spLocks noGrp="1"/>
          </p:cNvSpPr>
          <p:nvPr>
            <p:ph type="pic" sz="quarter" idx="17" hasCustomPrompt="1"/>
          </p:nvPr>
        </p:nvSpPr>
        <p:spPr>
          <a:xfrm>
            <a:off x="6125682" y="-1"/>
            <a:ext cx="6066318" cy="68580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5" y="1680556"/>
            <a:ext cx="4571405" cy="3429000"/>
          </a:xfrm>
          <a:prstGeom prst="rect">
            <a:avLst/>
          </a:prstGeom>
        </p:spPr>
        <p:txBody>
          <a:bodyPr lIns="0" tIns="0" rIns="0" bIns="0"/>
          <a:lstStyle>
            <a:lvl1pPr marL="0" indent="0">
              <a:lnSpc>
                <a:spcPts val="4349"/>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4" name="Text Placeholder 10">
            <a:extLst>
              <a:ext uri="{FF2B5EF4-FFF2-40B4-BE49-F238E27FC236}">
                <a16:creationId xmlns:a16="http://schemas.microsoft.com/office/drawing/2014/main" id="{9068D02E-B69E-5440-BAFC-9B9624CFE9C2}"/>
              </a:ext>
            </a:extLst>
          </p:cNvPr>
          <p:cNvSpPr>
            <a:spLocks noGrp="1"/>
          </p:cNvSpPr>
          <p:nvPr>
            <p:ph type="body" sz="quarter" idx="15" hasCustomPrompt="1"/>
          </p:nvPr>
        </p:nvSpPr>
        <p:spPr>
          <a:xfrm>
            <a:off x="3710719" y="6461497"/>
            <a:ext cx="2285702"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2" name="Text Placeholder 10">
            <a:extLst>
              <a:ext uri="{FF2B5EF4-FFF2-40B4-BE49-F238E27FC236}">
                <a16:creationId xmlns:a16="http://schemas.microsoft.com/office/drawing/2014/main" id="{E13A886A-7F8B-964E-BB78-43DEA61B62BB}"/>
              </a:ext>
            </a:extLst>
          </p:cNvPr>
          <p:cNvSpPr>
            <a:spLocks noGrp="1"/>
          </p:cNvSpPr>
          <p:nvPr>
            <p:ph type="body" sz="quarter" idx="14" hasCustomPrompt="1"/>
          </p:nvPr>
        </p:nvSpPr>
        <p:spPr>
          <a:xfrm>
            <a:off x="959994" y="5449351"/>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7" name="Text Placeholder 10">
            <a:extLst>
              <a:ext uri="{FF2B5EF4-FFF2-40B4-BE49-F238E27FC236}">
                <a16:creationId xmlns:a16="http://schemas.microsoft.com/office/drawing/2014/main" id="{B439656D-71A3-7E44-A3A2-E744D52FCCBA}"/>
              </a:ext>
            </a:extLst>
          </p:cNvPr>
          <p:cNvSpPr>
            <a:spLocks noGrp="1"/>
          </p:cNvSpPr>
          <p:nvPr>
            <p:ph type="body" sz="quarter" idx="19" hasCustomPrompt="1"/>
          </p:nvPr>
        </p:nvSpPr>
        <p:spPr>
          <a:xfrm>
            <a:off x="959994" y="5236214"/>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16800999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32B38-9135-364A-A718-BF8B4ABCB5A8}"/>
              </a:ext>
            </a:extLst>
          </p:cNvPr>
          <p:cNvPicPr>
            <a:picLocks noChangeAspect="1"/>
          </p:cNvPicPr>
          <p:nvPr userDrawn="1"/>
        </p:nvPicPr>
        <p:blipFill>
          <a:blip r:embed="rId2"/>
          <a:src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6" y="1680556"/>
            <a:ext cx="6857107" cy="2208866"/>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5" name="Text Placeholder 10">
            <a:extLst>
              <a:ext uri="{FF2B5EF4-FFF2-40B4-BE49-F238E27FC236}">
                <a16:creationId xmlns:a16="http://schemas.microsoft.com/office/drawing/2014/main" id="{A94D7126-FF10-694C-9393-4F9FBC29D34C}"/>
              </a:ext>
            </a:extLst>
          </p:cNvPr>
          <p:cNvSpPr>
            <a:spLocks noGrp="1"/>
          </p:cNvSpPr>
          <p:nvPr>
            <p:ph type="body" sz="quarter" idx="14" hasCustomPrompt="1"/>
          </p:nvPr>
        </p:nvSpPr>
        <p:spPr>
          <a:xfrm>
            <a:off x="959995" y="4195764"/>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6" name="Text Placeholder 10">
            <a:extLst>
              <a:ext uri="{FF2B5EF4-FFF2-40B4-BE49-F238E27FC236}">
                <a16:creationId xmlns:a16="http://schemas.microsoft.com/office/drawing/2014/main" id="{57DDCBF1-D8C7-DD44-BF37-E042AF88F1A4}"/>
              </a:ext>
            </a:extLst>
          </p:cNvPr>
          <p:cNvSpPr>
            <a:spLocks noGrp="1"/>
          </p:cNvSpPr>
          <p:nvPr>
            <p:ph type="body" sz="quarter" idx="19" hasCustomPrompt="1"/>
          </p:nvPr>
        </p:nvSpPr>
        <p:spPr>
          <a:xfrm>
            <a:off x="959995" y="3982627"/>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34982550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8" name="Text Placeholder 10">
            <a:extLst>
              <a:ext uri="{FF2B5EF4-FFF2-40B4-BE49-F238E27FC236}">
                <a16:creationId xmlns:a16="http://schemas.microsoft.com/office/drawing/2014/main" id="{4A50985C-610F-0D48-AD37-8E9D918EAD87}"/>
              </a:ext>
            </a:extLst>
          </p:cNvPr>
          <p:cNvSpPr>
            <a:spLocks noGrp="1"/>
          </p:cNvSpPr>
          <p:nvPr>
            <p:ph type="body" sz="quarter" idx="14" hasCustomPrompt="1"/>
          </p:nvPr>
        </p:nvSpPr>
        <p:spPr>
          <a:xfrm>
            <a:off x="457140" y="1508760"/>
            <a:ext cx="9599950" cy="793874"/>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6" name="Title 1">
            <a:extLst>
              <a:ext uri="{FF2B5EF4-FFF2-40B4-BE49-F238E27FC236}">
                <a16:creationId xmlns:a16="http://schemas.microsoft.com/office/drawing/2014/main" id="{3E2DC933-2578-674B-BDEB-690BDA359F2E}"/>
              </a:ext>
            </a:extLst>
          </p:cNvPr>
          <p:cNvSpPr>
            <a:spLocks noGrp="1"/>
          </p:cNvSpPr>
          <p:nvPr>
            <p:ph type="title" hasCustomPrompt="1"/>
          </p:nvPr>
        </p:nvSpPr>
        <p:spPr>
          <a:xfrm>
            <a:off x="457140" y="914400"/>
            <a:ext cx="9599950" cy="502920"/>
          </a:xfrm>
          <a:prstGeom prst="rect">
            <a:avLst/>
          </a:prstGeom>
        </p:spPr>
        <p:txBody>
          <a:bodyPr lIns="0" tIns="0" rIns="0" bIns="0"/>
          <a:lstStyle>
            <a:lvl1pPr>
              <a:lnSpc>
                <a:spcPct val="100000"/>
              </a:lnSpc>
              <a:defRPr sz="2500"/>
            </a:lvl1pPr>
          </a:lstStyle>
          <a:p>
            <a:r>
              <a:rPr lang="en-US" dirty="0"/>
              <a:t>Place a headline here</a:t>
            </a:r>
          </a:p>
        </p:txBody>
      </p:sp>
    </p:spTree>
    <p:extLst>
      <p:ext uri="{BB962C8B-B14F-4D97-AF65-F5344CB8AC3E}">
        <p14:creationId xmlns:p14="http://schemas.microsoft.com/office/powerpoint/2010/main" val="5097978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17FB4AA4-E5BA-CF45-AB56-71516759822A}"/>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Title 1">
            <a:extLst>
              <a:ext uri="{FF2B5EF4-FFF2-40B4-BE49-F238E27FC236}">
                <a16:creationId xmlns:a16="http://schemas.microsoft.com/office/drawing/2014/main" id="{54B39F34-120A-6B46-AAEC-2CD2998B1F6E}"/>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1" name="Text Placeholder 10">
            <a:extLst>
              <a:ext uri="{FF2B5EF4-FFF2-40B4-BE49-F238E27FC236}">
                <a16:creationId xmlns:a16="http://schemas.microsoft.com/office/drawing/2014/main" id="{CB060B97-4295-BF40-89AF-147781C5484C}"/>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0" name="Text Placeholder 19">
            <a:extLst>
              <a:ext uri="{FF2B5EF4-FFF2-40B4-BE49-F238E27FC236}">
                <a16:creationId xmlns:a16="http://schemas.microsoft.com/office/drawing/2014/main" id="{33B5776A-32AA-E149-9683-2306F99FB7FA}"/>
              </a:ext>
            </a:extLst>
          </p:cNvPr>
          <p:cNvSpPr>
            <a:spLocks noGrp="1"/>
          </p:cNvSpPr>
          <p:nvPr>
            <p:ph type="body" sz="quarter" idx="16" hasCustomPrompt="1"/>
          </p:nvPr>
        </p:nvSpPr>
        <p:spPr>
          <a:xfrm>
            <a:off x="687772" y="2703774"/>
            <a:ext cx="1925543" cy="365760"/>
          </a:xfrm>
          <a:prstGeom prst="rect">
            <a:avLst/>
          </a:prstGeom>
        </p:spPr>
        <p:txBody>
          <a:bodyPr lIns="0" tIns="0" rIns="0" bIns="0" anchor="ctr" anchorCtr="0"/>
          <a:lstStyle>
            <a:lvl1pPr marL="0" indent="-228554">
              <a:lnSpc>
                <a:spcPct val="100000"/>
              </a:lnSpc>
              <a:spcBef>
                <a:spcPts val="0"/>
              </a:spcBef>
              <a:buClr>
                <a:srgbClr val="F44607"/>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22" name="Text Placeholder 19">
            <a:extLst>
              <a:ext uri="{FF2B5EF4-FFF2-40B4-BE49-F238E27FC236}">
                <a16:creationId xmlns:a16="http://schemas.microsoft.com/office/drawing/2014/main" id="{A71B44BE-B80C-7C4C-B2C0-B1EF27FF3B4B}"/>
              </a:ext>
            </a:extLst>
          </p:cNvPr>
          <p:cNvSpPr>
            <a:spLocks noGrp="1"/>
          </p:cNvSpPr>
          <p:nvPr>
            <p:ph type="body" sz="quarter" idx="17" hasCustomPrompt="1"/>
          </p:nvPr>
        </p:nvSpPr>
        <p:spPr>
          <a:xfrm>
            <a:off x="687772"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24" name="Text Placeholder 19">
            <a:extLst>
              <a:ext uri="{FF2B5EF4-FFF2-40B4-BE49-F238E27FC236}">
                <a16:creationId xmlns:a16="http://schemas.microsoft.com/office/drawing/2014/main" id="{2A4F98E2-F399-5042-90A2-6D1D4C3190DA}"/>
              </a:ext>
            </a:extLst>
          </p:cNvPr>
          <p:cNvSpPr>
            <a:spLocks noGrp="1"/>
          </p:cNvSpPr>
          <p:nvPr>
            <p:ph type="body" sz="quarter" idx="18" hasCustomPrompt="1"/>
          </p:nvPr>
        </p:nvSpPr>
        <p:spPr>
          <a:xfrm>
            <a:off x="687772"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cxnSp>
        <p:nvCxnSpPr>
          <p:cNvPr id="33" name="Straight Connector 32">
            <a:extLst>
              <a:ext uri="{FF2B5EF4-FFF2-40B4-BE49-F238E27FC236}">
                <a16:creationId xmlns:a16="http://schemas.microsoft.com/office/drawing/2014/main" id="{96019E28-6DC0-1A47-82C5-3B873CE09438}"/>
              </a:ext>
            </a:extLst>
          </p:cNvPr>
          <p:cNvCxnSpPr>
            <a:cxnSpLocks/>
          </p:cNvCxnSpPr>
          <p:nvPr userDrawn="1"/>
        </p:nvCxnSpPr>
        <p:spPr>
          <a:xfrm>
            <a:off x="0" y="4193381"/>
            <a:ext cx="12192000"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5" name="Text Placeholder 19">
            <a:extLst>
              <a:ext uri="{FF2B5EF4-FFF2-40B4-BE49-F238E27FC236}">
                <a16:creationId xmlns:a16="http://schemas.microsoft.com/office/drawing/2014/main" id="{E156F3BF-7760-904F-BD1D-146BE59DF8EF}"/>
              </a:ext>
            </a:extLst>
          </p:cNvPr>
          <p:cNvSpPr>
            <a:spLocks noGrp="1"/>
          </p:cNvSpPr>
          <p:nvPr>
            <p:ph type="body" sz="quarter" idx="22" hasCustomPrompt="1"/>
          </p:nvPr>
        </p:nvSpPr>
        <p:spPr>
          <a:xfrm>
            <a:off x="3096539" y="2703774"/>
            <a:ext cx="1925543" cy="365760"/>
          </a:xfrm>
          <a:prstGeom prst="rect">
            <a:avLst/>
          </a:prstGeom>
        </p:spPr>
        <p:txBody>
          <a:bodyPr lIns="0" tIns="0" rIns="0" bIns="0" anchor="ctr" anchorCtr="0"/>
          <a:lstStyle>
            <a:lvl1pPr marL="0" indent="-228554">
              <a:lnSpc>
                <a:spcPct val="100000"/>
              </a:lnSpc>
              <a:spcBef>
                <a:spcPts val="0"/>
              </a:spcBef>
              <a:buClr>
                <a:schemeClr val="accent2"/>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46" name="Text Placeholder 19">
            <a:extLst>
              <a:ext uri="{FF2B5EF4-FFF2-40B4-BE49-F238E27FC236}">
                <a16:creationId xmlns:a16="http://schemas.microsoft.com/office/drawing/2014/main" id="{19D4EBF1-4D8E-3F44-8D77-62E9E1558D05}"/>
              </a:ext>
            </a:extLst>
          </p:cNvPr>
          <p:cNvSpPr>
            <a:spLocks noGrp="1"/>
          </p:cNvSpPr>
          <p:nvPr>
            <p:ph type="body" sz="quarter" idx="23" hasCustomPrompt="1"/>
          </p:nvPr>
        </p:nvSpPr>
        <p:spPr>
          <a:xfrm>
            <a:off x="3096539"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47" name="Text Placeholder 19">
            <a:extLst>
              <a:ext uri="{FF2B5EF4-FFF2-40B4-BE49-F238E27FC236}">
                <a16:creationId xmlns:a16="http://schemas.microsoft.com/office/drawing/2014/main" id="{CA358666-7A1D-944C-B0B9-EC8D7033378B}"/>
              </a:ext>
            </a:extLst>
          </p:cNvPr>
          <p:cNvSpPr>
            <a:spLocks noGrp="1"/>
          </p:cNvSpPr>
          <p:nvPr>
            <p:ph type="body" sz="quarter" idx="24" hasCustomPrompt="1"/>
          </p:nvPr>
        </p:nvSpPr>
        <p:spPr>
          <a:xfrm>
            <a:off x="3096539"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50" name="Text Placeholder 19">
            <a:extLst>
              <a:ext uri="{FF2B5EF4-FFF2-40B4-BE49-F238E27FC236}">
                <a16:creationId xmlns:a16="http://schemas.microsoft.com/office/drawing/2014/main" id="{75BE5BF7-8E40-3A4B-9008-F59B55AB0493}"/>
              </a:ext>
            </a:extLst>
          </p:cNvPr>
          <p:cNvSpPr>
            <a:spLocks noGrp="1"/>
          </p:cNvSpPr>
          <p:nvPr>
            <p:ph type="body" sz="quarter" idx="25" hasCustomPrompt="1"/>
          </p:nvPr>
        </p:nvSpPr>
        <p:spPr>
          <a:xfrm>
            <a:off x="5511765" y="2703774"/>
            <a:ext cx="1925543" cy="365760"/>
          </a:xfrm>
          <a:prstGeom prst="rect">
            <a:avLst/>
          </a:prstGeom>
        </p:spPr>
        <p:txBody>
          <a:bodyPr lIns="0" tIns="0" rIns="0" bIns="0" anchor="ctr" anchorCtr="0"/>
          <a:lstStyle>
            <a:lvl1pPr marL="0" indent="-228554">
              <a:lnSpc>
                <a:spcPct val="100000"/>
              </a:lnSpc>
              <a:spcBef>
                <a:spcPts val="0"/>
              </a:spcBef>
              <a:buClr>
                <a:schemeClr val="accent5"/>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51" name="Text Placeholder 19">
            <a:extLst>
              <a:ext uri="{FF2B5EF4-FFF2-40B4-BE49-F238E27FC236}">
                <a16:creationId xmlns:a16="http://schemas.microsoft.com/office/drawing/2014/main" id="{2E1B72F4-8090-2F44-988E-88BB6C2F4EC6}"/>
              </a:ext>
            </a:extLst>
          </p:cNvPr>
          <p:cNvSpPr>
            <a:spLocks noGrp="1"/>
          </p:cNvSpPr>
          <p:nvPr>
            <p:ph type="body" sz="quarter" idx="26" hasCustomPrompt="1"/>
          </p:nvPr>
        </p:nvSpPr>
        <p:spPr>
          <a:xfrm>
            <a:off x="5511765"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52" name="Text Placeholder 19">
            <a:extLst>
              <a:ext uri="{FF2B5EF4-FFF2-40B4-BE49-F238E27FC236}">
                <a16:creationId xmlns:a16="http://schemas.microsoft.com/office/drawing/2014/main" id="{92040999-6579-5844-9277-D3A69E5D7268}"/>
              </a:ext>
            </a:extLst>
          </p:cNvPr>
          <p:cNvSpPr>
            <a:spLocks noGrp="1"/>
          </p:cNvSpPr>
          <p:nvPr>
            <p:ph type="body" sz="quarter" idx="27" hasCustomPrompt="1"/>
          </p:nvPr>
        </p:nvSpPr>
        <p:spPr>
          <a:xfrm>
            <a:off x="5511765"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54" name="Text Placeholder 19">
            <a:extLst>
              <a:ext uri="{FF2B5EF4-FFF2-40B4-BE49-F238E27FC236}">
                <a16:creationId xmlns:a16="http://schemas.microsoft.com/office/drawing/2014/main" id="{94412C0F-F6F4-9C4C-8B6B-5F288C48908C}"/>
              </a:ext>
            </a:extLst>
          </p:cNvPr>
          <p:cNvSpPr>
            <a:spLocks noGrp="1"/>
          </p:cNvSpPr>
          <p:nvPr>
            <p:ph type="body" sz="quarter" idx="28" hasCustomPrompt="1"/>
          </p:nvPr>
        </p:nvSpPr>
        <p:spPr>
          <a:xfrm>
            <a:off x="7919371" y="2703774"/>
            <a:ext cx="1925543" cy="365760"/>
          </a:xfrm>
          <a:prstGeom prst="rect">
            <a:avLst/>
          </a:prstGeom>
        </p:spPr>
        <p:txBody>
          <a:bodyPr lIns="0" tIns="0" rIns="0" bIns="0" anchor="ctr" anchorCtr="0"/>
          <a:lstStyle>
            <a:lvl1pPr marL="0" indent="-228554">
              <a:lnSpc>
                <a:spcPct val="100000"/>
              </a:lnSpc>
              <a:spcBef>
                <a:spcPts val="0"/>
              </a:spcBef>
              <a:buClrTx/>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55" name="Text Placeholder 19">
            <a:extLst>
              <a:ext uri="{FF2B5EF4-FFF2-40B4-BE49-F238E27FC236}">
                <a16:creationId xmlns:a16="http://schemas.microsoft.com/office/drawing/2014/main" id="{750A7C67-B0DD-BF42-8032-756AD5B121B5}"/>
              </a:ext>
            </a:extLst>
          </p:cNvPr>
          <p:cNvSpPr>
            <a:spLocks noGrp="1"/>
          </p:cNvSpPr>
          <p:nvPr>
            <p:ph type="body" sz="quarter" idx="29" hasCustomPrompt="1"/>
          </p:nvPr>
        </p:nvSpPr>
        <p:spPr>
          <a:xfrm>
            <a:off x="7919371"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56" name="Text Placeholder 19">
            <a:extLst>
              <a:ext uri="{FF2B5EF4-FFF2-40B4-BE49-F238E27FC236}">
                <a16:creationId xmlns:a16="http://schemas.microsoft.com/office/drawing/2014/main" id="{9034A3C1-3589-664E-BFA7-1D81A4B4D06A}"/>
              </a:ext>
            </a:extLst>
          </p:cNvPr>
          <p:cNvSpPr>
            <a:spLocks noGrp="1"/>
          </p:cNvSpPr>
          <p:nvPr>
            <p:ph type="body" sz="quarter" idx="30" hasCustomPrompt="1"/>
          </p:nvPr>
        </p:nvSpPr>
        <p:spPr>
          <a:xfrm>
            <a:off x="7919371"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69" name="Text Placeholder 19">
            <a:extLst>
              <a:ext uri="{FF2B5EF4-FFF2-40B4-BE49-F238E27FC236}">
                <a16:creationId xmlns:a16="http://schemas.microsoft.com/office/drawing/2014/main" id="{3484AC69-26D8-184C-8833-0B7B37E3532A}"/>
              </a:ext>
            </a:extLst>
          </p:cNvPr>
          <p:cNvSpPr>
            <a:spLocks noGrp="1"/>
          </p:cNvSpPr>
          <p:nvPr>
            <p:ph type="body" sz="quarter" idx="31" hasCustomPrompt="1"/>
          </p:nvPr>
        </p:nvSpPr>
        <p:spPr>
          <a:xfrm>
            <a:off x="1853482" y="4784034"/>
            <a:ext cx="1999559" cy="365760"/>
          </a:xfrm>
          <a:prstGeom prst="rect">
            <a:avLst/>
          </a:prstGeom>
        </p:spPr>
        <p:txBody>
          <a:bodyPr lIns="0" tIns="0" rIns="0" bIns="0" anchor="ctr" anchorCtr="0"/>
          <a:lstStyle>
            <a:lvl1pPr marL="0" indent="-228554">
              <a:lnSpc>
                <a:spcPct val="100000"/>
              </a:lnSpc>
              <a:spcBef>
                <a:spcPts val="0"/>
              </a:spcBef>
              <a:buClr>
                <a:srgbClr val="F44607"/>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70" name="Text Placeholder 19">
            <a:extLst>
              <a:ext uri="{FF2B5EF4-FFF2-40B4-BE49-F238E27FC236}">
                <a16:creationId xmlns:a16="http://schemas.microsoft.com/office/drawing/2014/main" id="{F8A8F012-C063-6A42-8EC5-07B702315588}"/>
              </a:ext>
            </a:extLst>
          </p:cNvPr>
          <p:cNvSpPr>
            <a:spLocks noGrp="1"/>
          </p:cNvSpPr>
          <p:nvPr>
            <p:ph type="body" sz="quarter" idx="32" hasCustomPrompt="1"/>
          </p:nvPr>
        </p:nvSpPr>
        <p:spPr>
          <a:xfrm>
            <a:off x="1853482"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1" name="Text Placeholder 19">
            <a:extLst>
              <a:ext uri="{FF2B5EF4-FFF2-40B4-BE49-F238E27FC236}">
                <a16:creationId xmlns:a16="http://schemas.microsoft.com/office/drawing/2014/main" id="{0BA727BA-EA3E-D34E-A9A1-91F8E65135BF}"/>
              </a:ext>
            </a:extLst>
          </p:cNvPr>
          <p:cNvSpPr>
            <a:spLocks noGrp="1"/>
          </p:cNvSpPr>
          <p:nvPr>
            <p:ph type="body" sz="quarter" idx="33" hasCustomPrompt="1"/>
          </p:nvPr>
        </p:nvSpPr>
        <p:spPr>
          <a:xfrm>
            <a:off x="1853482"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2" name="Text Placeholder 19">
            <a:extLst>
              <a:ext uri="{FF2B5EF4-FFF2-40B4-BE49-F238E27FC236}">
                <a16:creationId xmlns:a16="http://schemas.microsoft.com/office/drawing/2014/main" id="{F1561949-11FD-114E-AF46-F3638203F1B1}"/>
              </a:ext>
            </a:extLst>
          </p:cNvPr>
          <p:cNvSpPr>
            <a:spLocks noGrp="1"/>
          </p:cNvSpPr>
          <p:nvPr>
            <p:ph type="body" sz="quarter" idx="34" hasCustomPrompt="1"/>
          </p:nvPr>
        </p:nvSpPr>
        <p:spPr>
          <a:xfrm>
            <a:off x="4262250" y="4784034"/>
            <a:ext cx="1925543" cy="365760"/>
          </a:xfrm>
          <a:prstGeom prst="rect">
            <a:avLst/>
          </a:prstGeom>
        </p:spPr>
        <p:txBody>
          <a:bodyPr lIns="0" tIns="0" rIns="0" bIns="0" anchor="ctr" anchorCtr="0"/>
          <a:lstStyle>
            <a:lvl1pPr marL="0" indent="-228554">
              <a:lnSpc>
                <a:spcPct val="100000"/>
              </a:lnSpc>
              <a:spcBef>
                <a:spcPts val="0"/>
              </a:spcBef>
              <a:buClr>
                <a:schemeClr val="accent2"/>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73" name="Text Placeholder 19">
            <a:extLst>
              <a:ext uri="{FF2B5EF4-FFF2-40B4-BE49-F238E27FC236}">
                <a16:creationId xmlns:a16="http://schemas.microsoft.com/office/drawing/2014/main" id="{D7DFD58F-9460-1D41-9A78-43DCDF76A0BF}"/>
              </a:ext>
            </a:extLst>
          </p:cNvPr>
          <p:cNvSpPr>
            <a:spLocks noGrp="1"/>
          </p:cNvSpPr>
          <p:nvPr>
            <p:ph type="body" sz="quarter" idx="35" hasCustomPrompt="1"/>
          </p:nvPr>
        </p:nvSpPr>
        <p:spPr>
          <a:xfrm>
            <a:off x="4262250"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4" name="Text Placeholder 19">
            <a:extLst>
              <a:ext uri="{FF2B5EF4-FFF2-40B4-BE49-F238E27FC236}">
                <a16:creationId xmlns:a16="http://schemas.microsoft.com/office/drawing/2014/main" id="{ADAF9691-246E-9045-97C3-DB49D5A9625B}"/>
              </a:ext>
            </a:extLst>
          </p:cNvPr>
          <p:cNvSpPr>
            <a:spLocks noGrp="1"/>
          </p:cNvSpPr>
          <p:nvPr>
            <p:ph type="body" sz="quarter" idx="36" hasCustomPrompt="1"/>
          </p:nvPr>
        </p:nvSpPr>
        <p:spPr>
          <a:xfrm>
            <a:off x="4262250"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5" name="Text Placeholder 19">
            <a:extLst>
              <a:ext uri="{FF2B5EF4-FFF2-40B4-BE49-F238E27FC236}">
                <a16:creationId xmlns:a16="http://schemas.microsoft.com/office/drawing/2014/main" id="{5E0DCADD-D859-BD47-B702-875730BA8E18}"/>
              </a:ext>
            </a:extLst>
          </p:cNvPr>
          <p:cNvSpPr>
            <a:spLocks noGrp="1"/>
          </p:cNvSpPr>
          <p:nvPr>
            <p:ph type="body" sz="quarter" idx="37" hasCustomPrompt="1"/>
          </p:nvPr>
        </p:nvSpPr>
        <p:spPr>
          <a:xfrm>
            <a:off x="6677476" y="4784034"/>
            <a:ext cx="1925543" cy="365760"/>
          </a:xfrm>
          <a:prstGeom prst="rect">
            <a:avLst/>
          </a:prstGeom>
        </p:spPr>
        <p:txBody>
          <a:bodyPr lIns="0" tIns="0" rIns="0" bIns="0" anchor="ctr" anchorCtr="0"/>
          <a:lstStyle>
            <a:lvl1pPr marL="0" indent="-228554">
              <a:lnSpc>
                <a:spcPct val="100000"/>
              </a:lnSpc>
              <a:spcBef>
                <a:spcPts val="0"/>
              </a:spcBef>
              <a:buClr>
                <a:schemeClr val="accent5"/>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76" name="Text Placeholder 19">
            <a:extLst>
              <a:ext uri="{FF2B5EF4-FFF2-40B4-BE49-F238E27FC236}">
                <a16:creationId xmlns:a16="http://schemas.microsoft.com/office/drawing/2014/main" id="{D522DD3C-2FF0-1D4E-AE06-D3261B9672A2}"/>
              </a:ext>
            </a:extLst>
          </p:cNvPr>
          <p:cNvSpPr>
            <a:spLocks noGrp="1"/>
          </p:cNvSpPr>
          <p:nvPr>
            <p:ph type="body" sz="quarter" idx="38" hasCustomPrompt="1"/>
          </p:nvPr>
        </p:nvSpPr>
        <p:spPr>
          <a:xfrm>
            <a:off x="6677476"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7" name="Text Placeholder 19">
            <a:extLst>
              <a:ext uri="{FF2B5EF4-FFF2-40B4-BE49-F238E27FC236}">
                <a16:creationId xmlns:a16="http://schemas.microsoft.com/office/drawing/2014/main" id="{D93EFED9-E68C-C541-AEFA-13CD8E686007}"/>
              </a:ext>
            </a:extLst>
          </p:cNvPr>
          <p:cNvSpPr>
            <a:spLocks noGrp="1"/>
          </p:cNvSpPr>
          <p:nvPr>
            <p:ph type="body" sz="quarter" idx="39" hasCustomPrompt="1"/>
          </p:nvPr>
        </p:nvSpPr>
        <p:spPr>
          <a:xfrm>
            <a:off x="6677476"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8" name="Text Placeholder 19">
            <a:extLst>
              <a:ext uri="{FF2B5EF4-FFF2-40B4-BE49-F238E27FC236}">
                <a16:creationId xmlns:a16="http://schemas.microsoft.com/office/drawing/2014/main" id="{93BB7ADD-7C76-234A-A10D-CD300E6B4F81}"/>
              </a:ext>
            </a:extLst>
          </p:cNvPr>
          <p:cNvSpPr>
            <a:spLocks noGrp="1"/>
          </p:cNvSpPr>
          <p:nvPr>
            <p:ph type="body" sz="quarter" idx="40" hasCustomPrompt="1"/>
          </p:nvPr>
        </p:nvSpPr>
        <p:spPr>
          <a:xfrm>
            <a:off x="9085082" y="4784034"/>
            <a:ext cx="1925543" cy="365760"/>
          </a:xfrm>
          <a:prstGeom prst="rect">
            <a:avLst/>
          </a:prstGeom>
        </p:spPr>
        <p:txBody>
          <a:bodyPr lIns="0" tIns="0" rIns="0" bIns="0" anchor="ctr" anchorCtr="0"/>
          <a:lstStyle>
            <a:lvl1pPr marL="0" indent="-228554">
              <a:lnSpc>
                <a:spcPct val="100000"/>
              </a:lnSpc>
              <a:spcBef>
                <a:spcPts val="0"/>
              </a:spcBef>
              <a:buClrTx/>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79" name="Text Placeholder 19">
            <a:extLst>
              <a:ext uri="{FF2B5EF4-FFF2-40B4-BE49-F238E27FC236}">
                <a16:creationId xmlns:a16="http://schemas.microsoft.com/office/drawing/2014/main" id="{527F7FE7-8CC5-D646-8DAE-1DD446C11C6C}"/>
              </a:ext>
            </a:extLst>
          </p:cNvPr>
          <p:cNvSpPr>
            <a:spLocks noGrp="1"/>
          </p:cNvSpPr>
          <p:nvPr>
            <p:ph type="body" sz="quarter" idx="41" hasCustomPrompt="1"/>
          </p:nvPr>
        </p:nvSpPr>
        <p:spPr>
          <a:xfrm>
            <a:off x="9085082"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80" name="Text Placeholder 19">
            <a:extLst>
              <a:ext uri="{FF2B5EF4-FFF2-40B4-BE49-F238E27FC236}">
                <a16:creationId xmlns:a16="http://schemas.microsoft.com/office/drawing/2014/main" id="{9FADA41E-C858-9D4A-AD4B-027219161CA7}"/>
              </a:ext>
            </a:extLst>
          </p:cNvPr>
          <p:cNvSpPr>
            <a:spLocks noGrp="1"/>
          </p:cNvSpPr>
          <p:nvPr>
            <p:ph type="body" sz="quarter" idx="42" hasCustomPrompt="1"/>
          </p:nvPr>
        </p:nvSpPr>
        <p:spPr>
          <a:xfrm>
            <a:off x="9085082"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Tree>
    <p:extLst>
      <p:ext uri="{BB962C8B-B14F-4D97-AF65-F5344CB8AC3E}">
        <p14:creationId xmlns:p14="http://schemas.microsoft.com/office/powerpoint/2010/main" val="9211897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eam_Photos">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FE54C3E-9D98-FB48-8893-0CF21E3EFBF8}"/>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2" name="Title 1">
            <a:extLst>
              <a:ext uri="{FF2B5EF4-FFF2-40B4-BE49-F238E27FC236}">
                <a16:creationId xmlns:a16="http://schemas.microsoft.com/office/drawing/2014/main" id="{41383F0B-0EF2-4641-BC67-B4D9383FF97D}"/>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23" name="Text Placeholder 10">
            <a:extLst>
              <a:ext uri="{FF2B5EF4-FFF2-40B4-BE49-F238E27FC236}">
                <a16:creationId xmlns:a16="http://schemas.microsoft.com/office/drawing/2014/main" id="{D00496B6-7358-6740-B282-21C66B6E9491}"/>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4" name="Picture Placeholder 6">
            <a:extLst>
              <a:ext uri="{FF2B5EF4-FFF2-40B4-BE49-F238E27FC236}">
                <a16:creationId xmlns:a16="http://schemas.microsoft.com/office/drawing/2014/main" id="{AA8B664F-494D-D045-890E-D57B5DD76C22}"/>
              </a:ext>
            </a:extLst>
          </p:cNvPr>
          <p:cNvSpPr>
            <a:spLocks noGrp="1"/>
          </p:cNvSpPr>
          <p:nvPr>
            <p:ph type="pic" sz="quarter" idx="17" hasCustomPrompt="1"/>
          </p:nvPr>
        </p:nvSpPr>
        <p:spPr>
          <a:xfrm>
            <a:off x="457140"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0" name="Picture Placeholder 6">
            <a:extLst>
              <a:ext uri="{FF2B5EF4-FFF2-40B4-BE49-F238E27FC236}">
                <a16:creationId xmlns:a16="http://schemas.microsoft.com/office/drawing/2014/main" id="{D9C59B69-7F85-F542-B6D7-66A66B6AEE1E}"/>
              </a:ext>
            </a:extLst>
          </p:cNvPr>
          <p:cNvSpPr>
            <a:spLocks noGrp="1"/>
          </p:cNvSpPr>
          <p:nvPr>
            <p:ph type="pic" sz="quarter" idx="29" hasCustomPrompt="1"/>
          </p:nvPr>
        </p:nvSpPr>
        <p:spPr>
          <a:xfrm>
            <a:off x="9279951"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2" name="Picture Placeholder 6">
            <a:extLst>
              <a:ext uri="{FF2B5EF4-FFF2-40B4-BE49-F238E27FC236}">
                <a16:creationId xmlns:a16="http://schemas.microsoft.com/office/drawing/2014/main" id="{1A748798-CFEA-664B-B508-1D2B7EF74E15}"/>
              </a:ext>
            </a:extLst>
          </p:cNvPr>
          <p:cNvSpPr>
            <a:spLocks noGrp="1"/>
          </p:cNvSpPr>
          <p:nvPr>
            <p:ph type="pic" sz="quarter" idx="30" hasCustomPrompt="1"/>
          </p:nvPr>
        </p:nvSpPr>
        <p:spPr>
          <a:xfrm>
            <a:off x="6339014"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3" name="Picture Placeholder 6">
            <a:extLst>
              <a:ext uri="{FF2B5EF4-FFF2-40B4-BE49-F238E27FC236}">
                <a16:creationId xmlns:a16="http://schemas.microsoft.com/office/drawing/2014/main" id="{C87A58AD-D4C0-D949-B2CA-F7F7B63799A2}"/>
              </a:ext>
            </a:extLst>
          </p:cNvPr>
          <p:cNvSpPr>
            <a:spLocks noGrp="1"/>
          </p:cNvSpPr>
          <p:nvPr>
            <p:ph type="pic" sz="quarter" idx="31" hasCustomPrompt="1"/>
          </p:nvPr>
        </p:nvSpPr>
        <p:spPr>
          <a:xfrm>
            <a:off x="3398077"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43" name="Text Placeholder 10">
            <a:extLst>
              <a:ext uri="{FF2B5EF4-FFF2-40B4-BE49-F238E27FC236}">
                <a16:creationId xmlns:a16="http://schemas.microsoft.com/office/drawing/2014/main" id="{89848E00-7646-C241-8278-99E54EF968D8}"/>
              </a:ext>
            </a:extLst>
          </p:cNvPr>
          <p:cNvSpPr>
            <a:spLocks noGrp="1"/>
          </p:cNvSpPr>
          <p:nvPr>
            <p:ph type="body" sz="quarter" idx="14" hasCustomPrompt="1"/>
          </p:nvPr>
        </p:nvSpPr>
        <p:spPr>
          <a:xfrm>
            <a:off x="457140"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47" name="Text Placeholder 10">
            <a:extLst>
              <a:ext uri="{FF2B5EF4-FFF2-40B4-BE49-F238E27FC236}">
                <a16:creationId xmlns:a16="http://schemas.microsoft.com/office/drawing/2014/main" id="{727DC66D-450E-D946-BA5E-0AB0DC978F44}"/>
              </a:ext>
            </a:extLst>
          </p:cNvPr>
          <p:cNvSpPr>
            <a:spLocks noGrp="1"/>
          </p:cNvSpPr>
          <p:nvPr>
            <p:ph type="body" sz="quarter" idx="19" hasCustomPrompt="1"/>
          </p:nvPr>
        </p:nvSpPr>
        <p:spPr>
          <a:xfrm>
            <a:off x="457140"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3" name="Text Placeholder 10">
            <a:extLst>
              <a:ext uri="{FF2B5EF4-FFF2-40B4-BE49-F238E27FC236}">
                <a16:creationId xmlns:a16="http://schemas.microsoft.com/office/drawing/2014/main" id="{6E830B0A-DBC3-CF44-BAF8-4EEDB470189A}"/>
              </a:ext>
            </a:extLst>
          </p:cNvPr>
          <p:cNvSpPr>
            <a:spLocks noGrp="1"/>
          </p:cNvSpPr>
          <p:nvPr>
            <p:ph type="body" sz="quarter" idx="32" hasCustomPrompt="1"/>
          </p:nvPr>
        </p:nvSpPr>
        <p:spPr>
          <a:xfrm>
            <a:off x="3398077"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4" name="Text Placeholder 10">
            <a:extLst>
              <a:ext uri="{FF2B5EF4-FFF2-40B4-BE49-F238E27FC236}">
                <a16:creationId xmlns:a16="http://schemas.microsoft.com/office/drawing/2014/main" id="{3F0C81EE-035F-7240-823A-579A418A6AEB}"/>
              </a:ext>
            </a:extLst>
          </p:cNvPr>
          <p:cNvSpPr>
            <a:spLocks noGrp="1"/>
          </p:cNvSpPr>
          <p:nvPr>
            <p:ph type="body" sz="quarter" idx="33" hasCustomPrompt="1"/>
          </p:nvPr>
        </p:nvSpPr>
        <p:spPr>
          <a:xfrm>
            <a:off x="3398077"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5" name="Text Placeholder 10">
            <a:extLst>
              <a:ext uri="{FF2B5EF4-FFF2-40B4-BE49-F238E27FC236}">
                <a16:creationId xmlns:a16="http://schemas.microsoft.com/office/drawing/2014/main" id="{9A2AFE26-E8B0-C243-AF58-3A65B3E766EA}"/>
              </a:ext>
            </a:extLst>
          </p:cNvPr>
          <p:cNvSpPr>
            <a:spLocks noGrp="1"/>
          </p:cNvSpPr>
          <p:nvPr>
            <p:ph type="body" sz="quarter" idx="34" hasCustomPrompt="1"/>
          </p:nvPr>
        </p:nvSpPr>
        <p:spPr>
          <a:xfrm>
            <a:off x="6339014"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6" name="Text Placeholder 10">
            <a:extLst>
              <a:ext uri="{FF2B5EF4-FFF2-40B4-BE49-F238E27FC236}">
                <a16:creationId xmlns:a16="http://schemas.microsoft.com/office/drawing/2014/main" id="{88F10DB4-D420-5B48-B68F-7EF7FD24C77C}"/>
              </a:ext>
            </a:extLst>
          </p:cNvPr>
          <p:cNvSpPr>
            <a:spLocks noGrp="1"/>
          </p:cNvSpPr>
          <p:nvPr>
            <p:ph type="body" sz="quarter" idx="35" hasCustomPrompt="1"/>
          </p:nvPr>
        </p:nvSpPr>
        <p:spPr>
          <a:xfrm>
            <a:off x="6339014"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7" name="Text Placeholder 10">
            <a:extLst>
              <a:ext uri="{FF2B5EF4-FFF2-40B4-BE49-F238E27FC236}">
                <a16:creationId xmlns:a16="http://schemas.microsoft.com/office/drawing/2014/main" id="{ECFB365E-04D7-4F4A-A5D0-AC87BB91190E}"/>
              </a:ext>
            </a:extLst>
          </p:cNvPr>
          <p:cNvSpPr>
            <a:spLocks noGrp="1"/>
          </p:cNvSpPr>
          <p:nvPr>
            <p:ph type="body" sz="quarter" idx="36" hasCustomPrompt="1"/>
          </p:nvPr>
        </p:nvSpPr>
        <p:spPr>
          <a:xfrm>
            <a:off x="9279951"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8" name="Text Placeholder 10">
            <a:extLst>
              <a:ext uri="{FF2B5EF4-FFF2-40B4-BE49-F238E27FC236}">
                <a16:creationId xmlns:a16="http://schemas.microsoft.com/office/drawing/2014/main" id="{BA53CC7B-E30C-7746-842D-0CCB28958659}"/>
              </a:ext>
            </a:extLst>
          </p:cNvPr>
          <p:cNvSpPr>
            <a:spLocks noGrp="1"/>
          </p:cNvSpPr>
          <p:nvPr>
            <p:ph type="body" sz="quarter" idx="37" hasCustomPrompt="1"/>
          </p:nvPr>
        </p:nvSpPr>
        <p:spPr>
          <a:xfrm>
            <a:off x="9279951"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21742858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Team_Photo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AF35648-E0F4-D345-BF2D-69F1137321C4}"/>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2" name="Title 1">
            <a:extLst>
              <a:ext uri="{FF2B5EF4-FFF2-40B4-BE49-F238E27FC236}">
                <a16:creationId xmlns:a16="http://schemas.microsoft.com/office/drawing/2014/main" id="{41383F0B-0EF2-4641-BC67-B4D9383FF97D}"/>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23" name="Text Placeholder 10">
            <a:extLst>
              <a:ext uri="{FF2B5EF4-FFF2-40B4-BE49-F238E27FC236}">
                <a16:creationId xmlns:a16="http://schemas.microsoft.com/office/drawing/2014/main" id="{D00496B6-7358-6740-B282-21C66B6E9491}"/>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4" name="Picture Placeholder 6">
            <a:extLst>
              <a:ext uri="{FF2B5EF4-FFF2-40B4-BE49-F238E27FC236}">
                <a16:creationId xmlns:a16="http://schemas.microsoft.com/office/drawing/2014/main" id="{AA8B664F-494D-D045-890E-D57B5DD76C22}"/>
              </a:ext>
            </a:extLst>
          </p:cNvPr>
          <p:cNvSpPr>
            <a:spLocks noGrp="1"/>
          </p:cNvSpPr>
          <p:nvPr>
            <p:ph type="pic" sz="quarter" idx="17" hasCustomPrompt="1"/>
          </p:nvPr>
        </p:nvSpPr>
        <p:spPr>
          <a:xfrm>
            <a:off x="457140"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43" name="Text Placeholder 10">
            <a:extLst>
              <a:ext uri="{FF2B5EF4-FFF2-40B4-BE49-F238E27FC236}">
                <a16:creationId xmlns:a16="http://schemas.microsoft.com/office/drawing/2014/main" id="{89848E00-7646-C241-8278-99E54EF968D8}"/>
              </a:ext>
            </a:extLst>
          </p:cNvPr>
          <p:cNvSpPr>
            <a:spLocks noGrp="1"/>
          </p:cNvSpPr>
          <p:nvPr>
            <p:ph type="body" sz="quarter" idx="14" hasCustomPrompt="1"/>
          </p:nvPr>
        </p:nvSpPr>
        <p:spPr>
          <a:xfrm>
            <a:off x="1919990"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47" name="Text Placeholder 10">
            <a:extLst>
              <a:ext uri="{FF2B5EF4-FFF2-40B4-BE49-F238E27FC236}">
                <a16:creationId xmlns:a16="http://schemas.microsoft.com/office/drawing/2014/main" id="{727DC66D-450E-D946-BA5E-0AB0DC978F44}"/>
              </a:ext>
            </a:extLst>
          </p:cNvPr>
          <p:cNvSpPr>
            <a:spLocks noGrp="1"/>
          </p:cNvSpPr>
          <p:nvPr>
            <p:ph type="body" sz="quarter" idx="19" hasCustomPrompt="1"/>
          </p:nvPr>
        </p:nvSpPr>
        <p:spPr>
          <a:xfrm>
            <a:off x="1919990"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74" name="Picture Placeholder 6">
            <a:extLst>
              <a:ext uri="{FF2B5EF4-FFF2-40B4-BE49-F238E27FC236}">
                <a16:creationId xmlns:a16="http://schemas.microsoft.com/office/drawing/2014/main" id="{AACA213E-CC75-0241-94E9-BE6AC1F942B0}"/>
              </a:ext>
            </a:extLst>
          </p:cNvPr>
          <p:cNvSpPr>
            <a:spLocks noGrp="1"/>
          </p:cNvSpPr>
          <p:nvPr>
            <p:ph type="pic" sz="quarter" idx="29" hasCustomPrompt="1"/>
          </p:nvPr>
        </p:nvSpPr>
        <p:spPr>
          <a:xfrm>
            <a:off x="3278553"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75" name="Text Placeholder 10">
            <a:extLst>
              <a:ext uri="{FF2B5EF4-FFF2-40B4-BE49-F238E27FC236}">
                <a16:creationId xmlns:a16="http://schemas.microsoft.com/office/drawing/2014/main" id="{54B1C0A3-2DDC-4E40-81B3-BAE7B7412E2E}"/>
              </a:ext>
            </a:extLst>
          </p:cNvPr>
          <p:cNvSpPr>
            <a:spLocks noGrp="1"/>
          </p:cNvSpPr>
          <p:nvPr>
            <p:ph type="body" sz="quarter" idx="30" hasCustomPrompt="1"/>
          </p:nvPr>
        </p:nvSpPr>
        <p:spPr>
          <a:xfrm>
            <a:off x="4741403"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76" name="Text Placeholder 10">
            <a:extLst>
              <a:ext uri="{FF2B5EF4-FFF2-40B4-BE49-F238E27FC236}">
                <a16:creationId xmlns:a16="http://schemas.microsoft.com/office/drawing/2014/main" id="{22C10952-5D5C-E74F-A472-C6CDACF72DB2}"/>
              </a:ext>
            </a:extLst>
          </p:cNvPr>
          <p:cNvSpPr>
            <a:spLocks noGrp="1"/>
          </p:cNvSpPr>
          <p:nvPr>
            <p:ph type="body" sz="quarter" idx="31" hasCustomPrompt="1"/>
          </p:nvPr>
        </p:nvSpPr>
        <p:spPr>
          <a:xfrm>
            <a:off x="4741403"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77" name="Picture Placeholder 6">
            <a:extLst>
              <a:ext uri="{FF2B5EF4-FFF2-40B4-BE49-F238E27FC236}">
                <a16:creationId xmlns:a16="http://schemas.microsoft.com/office/drawing/2014/main" id="{B1E553F2-8954-DF4E-BB0E-82F527E9E172}"/>
              </a:ext>
            </a:extLst>
          </p:cNvPr>
          <p:cNvSpPr>
            <a:spLocks noGrp="1"/>
          </p:cNvSpPr>
          <p:nvPr>
            <p:ph type="pic" sz="quarter" idx="32" hasCustomPrompt="1"/>
          </p:nvPr>
        </p:nvSpPr>
        <p:spPr>
          <a:xfrm>
            <a:off x="6099966"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78" name="Text Placeholder 10">
            <a:extLst>
              <a:ext uri="{FF2B5EF4-FFF2-40B4-BE49-F238E27FC236}">
                <a16:creationId xmlns:a16="http://schemas.microsoft.com/office/drawing/2014/main" id="{CC922126-EEE0-AA49-98E9-DC06495CEC8F}"/>
              </a:ext>
            </a:extLst>
          </p:cNvPr>
          <p:cNvSpPr>
            <a:spLocks noGrp="1"/>
          </p:cNvSpPr>
          <p:nvPr>
            <p:ph type="body" sz="quarter" idx="33" hasCustomPrompt="1"/>
          </p:nvPr>
        </p:nvSpPr>
        <p:spPr>
          <a:xfrm>
            <a:off x="7562816"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79" name="Text Placeholder 10">
            <a:extLst>
              <a:ext uri="{FF2B5EF4-FFF2-40B4-BE49-F238E27FC236}">
                <a16:creationId xmlns:a16="http://schemas.microsoft.com/office/drawing/2014/main" id="{14A2C390-8FE2-C342-8E2A-AE4C4F256682}"/>
              </a:ext>
            </a:extLst>
          </p:cNvPr>
          <p:cNvSpPr>
            <a:spLocks noGrp="1"/>
          </p:cNvSpPr>
          <p:nvPr>
            <p:ph type="body" sz="quarter" idx="34" hasCustomPrompt="1"/>
          </p:nvPr>
        </p:nvSpPr>
        <p:spPr>
          <a:xfrm>
            <a:off x="7562816"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0" name="Picture Placeholder 6">
            <a:extLst>
              <a:ext uri="{FF2B5EF4-FFF2-40B4-BE49-F238E27FC236}">
                <a16:creationId xmlns:a16="http://schemas.microsoft.com/office/drawing/2014/main" id="{FFFAD7A5-01AE-934A-B9F2-8F3EB2FEAD36}"/>
              </a:ext>
            </a:extLst>
          </p:cNvPr>
          <p:cNvSpPr>
            <a:spLocks noGrp="1"/>
          </p:cNvSpPr>
          <p:nvPr>
            <p:ph type="pic" sz="quarter" idx="35" hasCustomPrompt="1"/>
          </p:nvPr>
        </p:nvSpPr>
        <p:spPr>
          <a:xfrm>
            <a:off x="8921379"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1" name="Text Placeholder 10">
            <a:extLst>
              <a:ext uri="{FF2B5EF4-FFF2-40B4-BE49-F238E27FC236}">
                <a16:creationId xmlns:a16="http://schemas.microsoft.com/office/drawing/2014/main" id="{BAC11EA6-BC28-034A-992C-E391085BF11C}"/>
              </a:ext>
            </a:extLst>
          </p:cNvPr>
          <p:cNvSpPr>
            <a:spLocks noGrp="1"/>
          </p:cNvSpPr>
          <p:nvPr>
            <p:ph type="body" sz="quarter" idx="36" hasCustomPrompt="1"/>
          </p:nvPr>
        </p:nvSpPr>
        <p:spPr>
          <a:xfrm>
            <a:off x="10384229"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2" name="Text Placeholder 10">
            <a:extLst>
              <a:ext uri="{FF2B5EF4-FFF2-40B4-BE49-F238E27FC236}">
                <a16:creationId xmlns:a16="http://schemas.microsoft.com/office/drawing/2014/main" id="{52C238A4-C590-7943-926D-0AEFAFBD445E}"/>
              </a:ext>
            </a:extLst>
          </p:cNvPr>
          <p:cNvSpPr>
            <a:spLocks noGrp="1"/>
          </p:cNvSpPr>
          <p:nvPr>
            <p:ph type="body" sz="quarter" idx="37" hasCustomPrompt="1"/>
          </p:nvPr>
        </p:nvSpPr>
        <p:spPr>
          <a:xfrm>
            <a:off x="10384229"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3" name="Picture Placeholder 6">
            <a:extLst>
              <a:ext uri="{FF2B5EF4-FFF2-40B4-BE49-F238E27FC236}">
                <a16:creationId xmlns:a16="http://schemas.microsoft.com/office/drawing/2014/main" id="{22CC2017-7DA5-3A49-A509-C605D956C35E}"/>
              </a:ext>
            </a:extLst>
          </p:cNvPr>
          <p:cNvSpPr>
            <a:spLocks noGrp="1"/>
          </p:cNvSpPr>
          <p:nvPr>
            <p:ph type="pic" sz="quarter" idx="38" hasCustomPrompt="1"/>
          </p:nvPr>
        </p:nvSpPr>
        <p:spPr>
          <a:xfrm>
            <a:off x="457140"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4" name="Text Placeholder 10">
            <a:extLst>
              <a:ext uri="{FF2B5EF4-FFF2-40B4-BE49-F238E27FC236}">
                <a16:creationId xmlns:a16="http://schemas.microsoft.com/office/drawing/2014/main" id="{AD7454E8-200F-5E42-AEE8-ABEE68C24600}"/>
              </a:ext>
            </a:extLst>
          </p:cNvPr>
          <p:cNvSpPr>
            <a:spLocks noGrp="1"/>
          </p:cNvSpPr>
          <p:nvPr>
            <p:ph type="body" sz="quarter" idx="39" hasCustomPrompt="1"/>
          </p:nvPr>
        </p:nvSpPr>
        <p:spPr>
          <a:xfrm>
            <a:off x="1919990"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5" name="Text Placeholder 10">
            <a:extLst>
              <a:ext uri="{FF2B5EF4-FFF2-40B4-BE49-F238E27FC236}">
                <a16:creationId xmlns:a16="http://schemas.microsoft.com/office/drawing/2014/main" id="{FB75A7D9-98F7-4A41-981E-13D346906AF5}"/>
              </a:ext>
            </a:extLst>
          </p:cNvPr>
          <p:cNvSpPr>
            <a:spLocks noGrp="1"/>
          </p:cNvSpPr>
          <p:nvPr>
            <p:ph type="body" sz="quarter" idx="40" hasCustomPrompt="1"/>
          </p:nvPr>
        </p:nvSpPr>
        <p:spPr>
          <a:xfrm>
            <a:off x="1919990"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6" name="Picture Placeholder 6">
            <a:extLst>
              <a:ext uri="{FF2B5EF4-FFF2-40B4-BE49-F238E27FC236}">
                <a16:creationId xmlns:a16="http://schemas.microsoft.com/office/drawing/2014/main" id="{B2559D1E-2B2A-DC48-B771-948507413740}"/>
              </a:ext>
            </a:extLst>
          </p:cNvPr>
          <p:cNvSpPr>
            <a:spLocks noGrp="1"/>
          </p:cNvSpPr>
          <p:nvPr>
            <p:ph type="pic" sz="quarter" idx="41" hasCustomPrompt="1"/>
          </p:nvPr>
        </p:nvSpPr>
        <p:spPr>
          <a:xfrm>
            <a:off x="3278553"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7" name="Text Placeholder 10">
            <a:extLst>
              <a:ext uri="{FF2B5EF4-FFF2-40B4-BE49-F238E27FC236}">
                <a16:creationId xmlns:a16="http://schemas.microsoft.com/office/drawing/2014/main" id="{E68CABBA-1CB3-F740-A1F6-11977BD68836}"/>
              </a:ext>
            </a:extLst>
          </p:cNvPr>
          <p:cNvSpPr>
            <a:spLocks noGrp="1"/>
          </p:cNvSpPr>
          <p:nvPr>
            <p:ph type="body" sz="quarter" idx="42" hasCustomPrompt="1"/>
          </p:nvPr>
        </p:nvSpPr>
        <p:spPr>
          <a:xfrm>
            <a:off x="4741403"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8" name="Text Placeholder 10">
            <a:extLst>
              <a:ext uri="{FF2B5EF4-FFF2-40B4-BE49-F238E27FC236}">
                <a16:creationId xmlns:a16="http://schemas.microsoft.com/office/drawing/2014/main" id="{20750EB2-D28C-D749-BAAD-62EDBA89BDFD}"/>
              </a:ext>
            </a:extLst>
          </p:cNvPr>
          <p:cNvSpPr>
            <a:spLocks noGrp="1"/>
          </p:cNvSpPr>
          <p:nvPr>
            <p:ph type="body" sz="quarter" idx="43" hasCustomPrompt="1"/>
          </p:nvPr>
        </p:nvSpPr>
        <p:spPr>
          <a:xfrm>
            <a:off x="4741403"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9" name="Picture Placeholder 6">
            <a:extLst>
              <a:ext uri="{FF2B5EF4-FFF2-40B4-BE49-F238E27FC236}">
                <a16:creationId xmlns:a16="http://schemas.microsoft.com/office/drawing/2014/main" id="{81CF9A67-1D62-544D-A844-411C141C39FC}"/>
              </a:ext>
            </a:extLst>
          </p:cNvPr>
          <p:cNvSpPr>
            <a:spLocks noGrp="1"/>
          </p:cNvSpPr>
          <p:nvPr>
            <p:ph type="pic" sz="quarter" idx="44" hasCustomPrompt="1"/>
          </p:nvPr>
        </p:nvSpPr>
        <p:spPr>
          <a:xfrm>
            <a:off x="6099966"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90" name="Text Placeholder 10">
            <a:extLst>
              <a:ext uri="{FF2B5EF4-FFF2-40B4-BE49-F238E27FC236}">
                <a16:creationId xmlns:a16="http://schemas.microsoft.com/office/drawing/2014/main" id="{507726F0-1D07-AD49-82C9-068E4EE3F3A3}"/>
              </a:ext>
            </a:extLst>
          </p:cNvPr>
          <p:cNvSpPr>
            <a:spLocks noGrp="1"/>
          </p:cNvSpPr>
          <p:nvPr>
            <p:ph type="body" sz="quarter" idx="45" hasCustomPrompt="1"/>
          </p:nvPr>
        </p:nvSpPr>
        <p:spPr>
          <a:xfrm>
            <a:off x="7562816"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91" name="Text Placeholder 10">
            <a:extLst>
              <a:ext uri="{FF2B5EF4-FFF2-40B4-BE49-F238E27FC236}">
                <a16:creationId xmlns:a16="http://schemas.microsoft.com/office/drawing/2014/main" id="{AB64FF52-56BF-E047-A7E4-D8101EB89412}"/>
              </a:ext>
            </a:extLst>
          </p:cNvPr>
          <p:cNvSpPr>
            <a:spLocks noGrp="1"/>
          </p:cNvSpPr>
          <p:nvPr>
            <p:ph type="body" sz="quarter" idx="46" hasCustomPrompt="1"/>
          </p:nvPr>
        </p:nvSpPr>
        <p:spPr>
          <a:xfrm>
            <a:off x="7562816"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92" name="Picture Placeholder 6">
            <a:extLst>
              <a:ext uri="{FF2B5EF4-FFF2-40B4-BE49-F238E27FC236}">
                <a16:creationId xmlns:a16="http://schemas.microsoft.com/office/drawing/2014/main" id="{80D76F05-7D55-F24A-AE8C-7B7A9719F0CF}"/>
              </a:ext>
            </a:extLst>
          </p:cNvPr>
          <p:cNvSpPr>
            <a:spLocks noGrp="1"/>
          </p:cNvSpPr>
          <p:nvPr>
            <p:ph type="pic" sz="quarter" idx="47" hasCustomPrompt="1"/>
          </p:nvPr>
        </p:nvSpPr>
        <p:spPr>
          <a:xfrm>
            <a:off x="8921379"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93" name="Text Placeholder 10">
            <a:extLst>
              <a:ext uri="{FF2B5EF4-FFF2-40B4-BE49-F238E27FC236}">
                <a16:creationId xmlns:a16="http://schemas.microsoft.com/office/drawing/2014/main" id="{1D85AA7C-A645-7640-B571-B71D723A5F93}"/>
              </a:ext>
            </a:extLst>
          </p:cNvPr>
          <p:cNvSpPr>
            <a:spLocks noGrp="1"/>
          </p:cNvSpPr>
          <p:nvPr>
            <p:ph type="body" sz="quarter" idx="48" hasCustomPrompt="1"/>
          </p:nvPr>
        </p:nvSpPr>
        <p:spPr>
          <a:xfrm>
            <a:off x="10384229"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94" name="Text Placeholder 10">
            <a:extLst>
              <a:ext uri="{FF2B5EF4-FFF2-40B4-BE49-F238E27FC236}">
                <a16:creationId xmlns:a16="http://schemas.microsoft.com/office/drawing/2014/main" id="{3F0E7DE7-29EC-D14D-8609-624AF56ACB33}"/>
              </a:ext>
            </a:extLst>
          </p:cNvPr>
          <p:cNvSpPr>
            <a:spLocks noGrp="1"/>
          </p:cNvSpPr>
          <p:nvPr>
            <p:ph type="body" sz="quarter" idx="49" hasCustomPrompt="1"/>
          </p:nvPr>
        </p:nvSpPr>
        <p:spPr>
          <a:xfrm>
            <a:off x="10384229"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Tree>
    <p:extLst>
      <p:ext uri="{BB962C8B-B14F-4D97-AF65-F5344CB8AC3E}">
        <p14:creationId xmlns:p14="http://schemas.microsoft.com/office/powerpoint/2010/main" val="4244948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_6">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13A71-0B4A-8543-B214-5852CEE1D2EE}"/>
              </a:ext>
            </a:extLst>
          </p:cNvPr>
          <p:cNvPicPr>
            <a:picLocks noChangeAspect="1"/>
          </p:cNvPicPr>
          <p:nvPr userDrawn="1"/>
        </p:nvPicPr>
        <p:blipFill>
          <a:blip r:embed="rId2"/>
          <a:srcRect/>
          <a:stretch/>
        </p:blipFill>
        <p:spPr>
          <a:xfrm>
            <a:off x="793" y="0"/>
            <a:ext cx="12190413" cy="6858000"/>
          </a:xfrm>
          <a:prstGeom prst="rect">
            <a:avLst/>
          </a:prstGeom>
        </p:spPr>
      </p:pic>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3977640"/>
            <a:ext cx="6254513" cy="594360"/>
          </a:xfrm>
          <a:prstGeom prst="rect">
            <a:avLst/>
          </a:prstGeom>
        </p:spPr>
        <p:txBody>
          <a:bodyPr lIns="0" tIns="0" rIns="0" bIns="0"/>
          <a:lstStyle>
            <a:lvl1pPr marL="0" indent="0">
              <a:lnSpc>
                <a:spcPts val="2400"/>
              </a:lnSpc>
              <a:spcBef>
                <a:spcPts val="0"/>
              </a:spcBef>
              <a:buNone/>
              <a:defRPr sz="1900" b="0" i="0">
                <a:solidFill>
                  <a:schemeClr val="bg1"/>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0" y="2057400"/>
            <a:ext cx="6254513" cy="1645920"/>
          </a:xfrm>
          <a:prstGeom prst="rect">
            <a:avLst/>
          </a:prstGeom>
        </p:spPr>
        <p:txBody>
          <a:bodyPr lIns="0" tIns="0" rIns="0" bIns="0"/>
          <a:lstStyle>
            <a:lvl1pPr marL="0" indent="0">
              <a:lnSpc>
                <a:spcPct val="100000"/>
              </a:lnSpc>
              <a:spcBef>
                <a:spcPts val="0"/>
              </a:spcBef>
              <a:buFontTx/>
              <a:buNone/>
              <a:defRPr sz="5899">
                <a:solidFill>
                  <a:schemeClr val="bg1"/>
                </a:solidFill>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grpSp>
        <p:nvGrpSpPr>
          <p:cNvPr id="2" name="Group 1">
            <a:extLst>
              <a:ext uri="{FF2B5EF4-FFF2-40B4-BE49-F238E27FC236}">
                <a16:creationId xmlns:a16="http://schemas.microsoft.com/office/drawing/2014/main" id="{36E6A425-A883-4DF1-92B3-69EF96B3ADDE}"/>
              </a:ext>
            </a:extLst>
          </p:cNvPr>
          <p:cNvGrpSpPr/>
          <p:nvPr userDrawn="1"/>
        </p:nvGrpSpPr>
        <p:grpSpPr>
          <a:xfrm>
            <a:off x="255710" y="224775"/>
            <a:ext cx="1737134" cy="608415"/>
            <a:chOff x="644489" y="1000429"/>
            <a:chExt cx="3474720" cy="1216830"/>
          </a:xfrm>
        </p:grpSpPr>
        <p:pic>
          <p:nvPicPr>
            <p:cNvPr id="8" name="Graphic 7">
              <a:extLst>
                <a:ext uri="{FF2B5EF4-FFF2-40B4-BE49-F238E27FC236}">
                  <a16:creationId xmlns:a16="http://schemas.microsoft.com/office/drawing/2014/main" id="{FB5E2F67-9526-C24C-9A09-B3DAD2586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44489" y="1000429"/>
              <a:ext cx="3474720" cy="619257"/>
            </a:xfrm>
            <a:prstGeom prst="rect">
              <a:avLst/>
            </a:prstGeom>
          </p:spPr>
        </p:pic>
        <p:pic>
          <p:nvPicPr>
            <p:cNvPr id="10" name="Picture 9">
              <a:extLst>
                <a:ext uri="{FF2B5EF4-FFF2-40B4-BE49-F238E27FC236}">
                  <a16:creationId xmlns:a16="http://schemas.microsoft.com/office/drawing/2014/main" id="{6A8F06CD-E300-4259-A5A3-62F3922618FF}"/>
                </a:ext>
              </a:extLst>
            </p:cNvPr>
            <p:cNvPicPr>
              <a:picLocks noChangeAspect="1"/>
            </p:cNvPicPr>
            <p:nvPr userDrawn="1"/>
          </p:nvPicPr>
          <p:blipFill rotWithShape="1">
            <a:blip r:embed="rId5"/>
            <a:srcRect t="59629"/>
            <a:stretch/>
          </p:blipFill>
          <p:spPr>
            <a:xfrm>
              <a:off x="644489" y="1760058"/>
              <a:ext cx="3474720" cy="457201"/>
            </a:xfrm>
            <a:prstGeom prst="rect">
              <a:avLst/>
            </a:prstGeom>
          </p:spPr>
        </p:pic>
      </p:grpSp>
    </p:spTree>
    <p:extLst>
      <p:ext uri="{BB962C8B-B14F-4D97-AF65-F5344CB8AC3E}">
        <p14:creationId xmlns:p14="http://schemas.microsoft.com/office/powerpoint/2010/main" val="30109735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F30D3-F6B2-7B42-95C1-ED815B4B56E9}"/>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pPr>
              <a:defRPr/>
            </a:pPr>
            <a:fld id="{010974C9-39F3-3947-8B5D-BF1F533E6409}" type="slidenum">
              <a:rPr lang="en-US" smtClean="0">
                <a:solidFill>
                  <a:srgbClr val="000000"/>
                </a:solidFill>
              </a:rPr>
              <a:pPr>
                <a:defRPr/>
              </a:pPr>
              <a:t>‹#›</a:t>
            </a:fld>
            <a:endParaRPr lang="en-US">
              <a:solidFill>
                <a:srgbClr val="000000"/>
              </a:solidFill>
            </a:endParaRPr>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9050"/>
            <a:ext cx="3657124"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19561301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lumn_Polygon_Photo">
    <p:spTree>
      <p:nvGrpSpPr>
        <p:cNvPr id="1" name=""/>
        <p:cNvGrpSpPr/>
        <p:nvPr/>
      </p:nvGrpSpPr>
      <p:grpSpPr>
        <a:xfrm>
          <a:off x="0" y="0"/>
          <a:ext cx="0" cy="0"/>
          <a:chOff x="0" y="0"/>
          <a:chExt cx="0" cy="0"/>
        </a:xfrm>
      </p:grpSpPr>
      <p:sp>
        <p:nvSpPr>
          <p:cNvPr id="13" name="Picture Placeholder 6">
            <a:extLst>
              <a:ext uri="{FF2B5EF4-FFF2-40B4-BE49-F238E27FC236}">
                <a16:creationId xmlns:a16="http://schemas.microsoft.com/office/drawing/2014/main" id="{E3191173-922E-2D46-8C71-459A1CD274B7}"/>
              </a:ext>
            </a:extLst>
          </p:cNvPr>
          <p:cNvSpPr>
            <a:spLocks noGrp="1"/>
          </p:cNvSpPr>
          <p:nvPr>
            <p:ph type="pic" sz="quarter" idx="17" hasCustomPrompt="1"/>
          </p:nvPr>
        </p:nvSpPr>
        <p:spPr>
          <a:xfrm>
            <a:off x="5834878" y="-6724"/>
            <a:ext cx="6364638" cy="6864724"/>
          </a:xfrm>
          <a:custGeom>
            <a:avLst/>
            <a:gdLst>
              <a:gd name="connsiteX0" fmla="*/ 0 w 12810603"/>
              <a:gd name="connsiteY0" fmla="*/ 0 h 13714296"/>
              <a:gd name="connsiteX1" fmla="*/ 12810603 w 12810603"/>
              <a:gd name="connsiteY1" fmla="*/ 0 h 13714296"/>
              <a:gd name="connsiteX2" fmla="*/ 12810603 w 12810603"/>
              <a:gd name="connsiteY2" fmla="*/ 13714296 h 13714296"/>
              <a:gd name="connsiteX3" fmla="*/ 0 w 12810603"/>
              <a:gd name="connsiteY3" fmla="*/ 13714296 h 13714296"/>
              <a:gd name="connsiteX4" fmla="*/ 0 w 12810603"/>
              <a:gd name="connsiteY4" fmla="*/ 0 h 13714296"/>
              <a:gd name="connsiteX0" fmla="*/ 0 w 12810603"/>
              <a:gd name="connsiteY0" fmla="*/ 15151 h 13729447"/>
              <a:gd name="connsiteX1" fmla="*/ 9494970 w 12810603"/>
              <a:gd name="connsiteY1" fmla="*/ 0 h 13729447"/>
              <a:gd name="connsiteX2" fmla="*/ 12810603 w 12810603"/>
              <a:gd name="connsiteY2" fmla="*/ 15151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10603"/>
              <a:gd name="connsiteY0" fmla="*/ 15151 h 13729447"/>
              <a:gd name="connsiteX1" fmla="*/ 9494970 w 12810603"/>
              <a:gd name="connsiteY1" fmla="*/ 0 h 13729447"/>
              <a:gd name="connsiteX2" fmla="*/ 11358320 w 12810603"/>
              <a:gd name="connsiteY2" fmla="*/ 2085998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37497"/>
              <a:gd name="connsiteY0" fmla="*/ 15151 h 13729447"/>
              <a:gd name="connsiteX1" fmla="*/ 9494970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0 h 13714296"/>
              <a:gd name="connsiteX1" fmla="*/ 7061053 w 12837497"/>
              <a:gd name="connsiteY1" fmla="*/ 442049 h 13714296"/>
              <a:gd name="connsiteX2" fmla="*/ 12837497 w 12837497"/>
              <a:gd name="connsiteY2" fmla="*/ 3939988 h 13714296"/>
              <a:gd name="connsiteX3" fmla="*/ 12810603 w 12837497"/>
              <a:gd name="connsiteY3" fmla="*/ 13714296 h 13714296"/>
              <a:gd name="connsiteX4" fmla="*/ 0 w 12837497"/>
              <a:gd name="connsiteY4" fmla="*/ 13714296 h 13714296"/>
              <a:gd name="connsiteX5" fmla="*/ 0 w 12837497"/>
              <a:gd name="connsiteY5" fmla="*/ 0 h 13714296"/>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0 w 12837497"/>
              <a:gd name="connsiteY5" fmla="*/ 13729447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94129 w 12837497"/>
              <a:gd name="connsiteY5" fmla="*/ 8982635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578223 w 12837497"/>
              <a:gd name="connsiteY5" fmla="*/ 6615953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40341 w 12837497"/>
              <a:gd name="connsiteY5" fmla="*/ 8767482 h 13729448"/>
              <a:gd name="connsiteX6" fmla="*/ 0 w 12837497"/>
              <a:gd name="connsiteY6" fmla="*/ 15151 h 13729448"/>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5474300 w 12837497"/>
              <a:gd name="connsiteY4" fmla="*/ 13621871 h 13729447"/>
              <a:gd name="connsiteX5" fmla="*/ 40341 w 12837497"/>
              <a:gd name="connsiteY5" fmla="*/ 8767482 h 13729447"/>
              <a:gd name="connsiteX6" fmla="*/ 0 w 12837497"/>
              <a:gd name="connsiteY6"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5030547 w 12837497"/>
              <a:gd name="connsiteY4" fmla="*/ 13729448 h 13729448"/>
              <a:gd name="connsiteX5" fmla="*/ 40341 w 12837497"/>
              <a:gd name="connsiteY5" fmla="*/ 8767482 h 13729448"/>
              <a:gd name="connsiteX6" fmla="*/ 0 w 12837497"/>
              <a:gd name="connsiteY6" fmla="*/ 15151 h 13729448"/>
              <a:gd name="connsiteX0" fmla="*/ 134471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134471 w 12797156"/>
              <a:gd name="connsiteY6" fmla="*/ 42045 h 13729448"/>
              <a:gd name="connsiteX0" fmla="*/ 26895 w 12797156"/>
              <a:gd name="connsiteY0" fmla="*/ 15151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15151 h 13729448"/>
              <a:gd name="connsiteX0" fmla="*/ 228601 w 12797156"/>
              <a:gd name="connsiteY0" fmla="*/ 1704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28601 w 12797156"/>
              <a:gd name="connsiteY6" fmla="*/ 1704 h 13729448"/>
              <a:gd name="connsiteX0" fmla="*/ 26895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42045 h 13729448"/>
              <a:gd name="connsiteX0" fmla="*/ 26895 w 12797156"/>
              <a:gd name="connsiteY0" fmla="*/ 28598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28598 h 13729448"/>
              <a:gd name="connsiteX0" fmla="*/ 46918 w 12797156"/>
              <a:gd name="connsiteY0" fmla="*/ 15249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46918 w 12797156"/>
              <a:gd name="connsiteY6" fmla="*/ 15249 h 13729448"/>
              <a:gd name="connsiteX0" fmla="*/ 0 w 12750238"/>
              <a:gd name="connsiteY0" fmla="*/ 15249 h 13729448"/>
              <a:gd name="connsiteX1" fmla="*/ 8762253 w 12750238"/>
              <a:gd name="connsiteY1" fmla="*/ 0 h 13729448"/>
              <a:gd name="connsiteX2" fmla="*/ 12750238 w 12750238"/>
              <a:gd name="connsiteY2" fmla="*/ 3955139 h 13729448"/>
              <a:gd name="connsiteX3" fmla="*/ 12723344 w 12750238"/>
              <a:gd name="connsiteY3" fmla="*/ 13729447 h 13729448"/>
              <a:gd name="connsiteX4" fmla="*/ 4943288 w 12750238"/>
              <a:gd name="connsiteY4" fmla="*/ 13729448 h 13729448"/>
              <a:gd name="connsiteX5" fmla="*/ 13152 w 12750238"/>
              <a:gd name="connsiteY5" fmla="*/ 8770819 h 13729448"/>
              <a:gd name="connsiteX6" fmla="*/ 0 w 12750238"/>
              <a:gd name="connsiteY6" fmla="*/ 15249 h 13729448"/>
              <a:gd name="connsiteX0" fmla="*/ 3534 w 12753772"/>
              <a:gd name="connsiteY0" fmla="*/ 1524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3534 w 12753772"/>
              <a:gd name="connsiteY6" fmla="*/ 15249 h 13729448"/>
              <a:gd name="connsiteX0" fmla="*/ 0 w 12759763"/>
              <a:gd name="connsiteY0" fmla="*/ 12074 h 13729448"/>
              <a:gd name="connsiteX1" fmla="*/ 8771778 w 12759763"/>
              <a:gd name="connsiteY1" fmla="*/ 0 h 13729448"/>
              <a:gd name="connsiteX2" fmla="*/ 12759763 w 12759763"/>
              <a:gd name="connsiteY2" fmla="*/ 3955139 h 13729448"/>
              <a:gd name="connsiteX3" fmla="*/ 12732869 w 12759763"/>
              <a:gd name="connsiteY3" fmla="*/ 13729447 h 13729448"/>
              <a:gd name="connsiteX4" fmla="*/ 4952813 w 12759763"/>
              <a:gd name="connsiteY4" fmla="*/ 13729448 h 13729448"/>
              <a:gd name="connsiteX5" fmla="*/ 5991 w 12759763"/>
              <a:gd name="connsiteY5" fmla="*/ 8790842 h 13729448"/>
              <a:gd name="connsiteX6" fmla="*/ 0 w 12759763"/>
              <a:gd name="connsiteY6" fmla="*/ 12074 h 13729448"/>
              <a:gd name="connsiteX0" fmla="*/ 28934 w 12753772"/>
              <a:gd name="connsiteY0" fmla="*/ 889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28934 w 12753772"/>
              <a:gd name="connsiteY6" fmla="*/ 8899 h 13729448"/>
              <a:gd name="connsiteX0" fmla="*/ 2826 w 12756239"/>
              <a:gd name="connsiteY0" fmla="*/ 8899 h 13729448"/>
              <a:gd name="connsiteX1" fmla="*/ 8768254 w 12756239"/>
              <a:gd name="connsiteY1" fmla="*/ 0 h 13729448"/>
              <a:gd name="connsiteX2" fmla="*/ 12756239 w 12756239"/>
              <a:gd name="connsiteY2" fmla="*/ 3955139 h 13729448"/>
              <a:gd name="connsiteX3" fmla="*/ 12729345 w 12756239"/>
              <a:gd name="connsiteY3" fmla="*/ 13729447 h 13729448"/>
              <a:gd name="connsiteX4" fmla="*/ 4949289 w 12756239"/>
              <a:gd name="connsiteY4" fmla="*/ 13729448 h 13729448"/>
              <a:gd name="connsiteX5" fmla="*/ 2467 w 12756239"/>
              <a:gd name="connsiteY5" fmla="*/ 8790842 h 13729448"/>
              <a:gd name="connsiteX6" fmla="*/ 2826 w 12756239"/>
              <a:gd name="connsiteY6" fmla="*/ 8899 h 13729448"/>
              <a:gd name="connsiteX0" fmla="*/ 2826 w 12731257"/>
              <a:gd name="connsiteY0" fmla="*/ 8899 h 13729448"/>
              <a:gd name="connsiteX1" fmla="*/ 8768254 w 12731257"/>
              <a:gd name="connsiteY1" fmla="*/ 0 h 13729448"/>
              <a:gd name="connsiteX2" fmla="*/ 12721314 w 12731257"/>
              <a:gd name="connsiteY2" fmla="*/ 3948789 h 13729448"/>
              <a:gd name="connsiteX3" fmla="*/ 12729345 w 12731257"/>
              <a:gd name="connsiteY3" fmla="*/ 13729447 h 13729448"/>
              <a:gd name="connsiteX4" fmla="*/ 4949289 w 12731257"/>
              <a:gd name="connsiteY4" fmla="*/ 13729448 h 13729448"/>
              <a:gd name="connsiteX5" fmla="*/ 2467 w 12731257"/>
              <a:gd name="connsiteY5" fmla="*/ 8790842 h 13729448"/>
              <a:gd name="connsiteX6" fmla="*/ 2826 w 12731257"/>
              <a:gd name="connsiteY6" fmla="*/ 8899 h 13729448"/>
              <a:gd name="connsiteX0" fmla="*/ 2826 w 12730170"/>
              <a:gd name="connsiteY0" fmla="*/ 8899 h 13729448"/>
              <a:gd name="connsiteX1" fmla="*/ 8768254 w 12730170"/>
              <a:gd name="connsiteY1" fmla="*/ 0 h 13729448"/>
              <a:gd name="connsiteX2" fmla="*/ 12680039 w 12730170"/>
              <a:gd name="connsiteY2" fmla="*/ 4047214 h 13729448"/>
              <a:gd name="connsiteX3" fmla="*/ 12729345 w 12730170"/>
              <a:gd name="connsiteY3" fmla="*/ 13729447 h 13729448"/>
              <a:gd name="connsiteX4" fmla="*/ 4949289 w 12730170"/>
              <a:gd name="connsiteY4" fmla="*/ 13729448 h 13729448"/>
              <a:gd name="connsiteX5" fmla="*/ 2467 w 12730170"/>
              <a:gd name="connsiteY5" fmla="*/ 8790842 h 13729448"/>
              <a:gd name="connsiteX6" fmla="*/ 2826 w 12730170"/>
              <a:gd name="connsiteY6" fmla="*/ 8899 h 13729448"/>
              <a:gd name="connsiteX0" fmla="*/ 2826 w 12730933"/>
              <a:gd name="connsiteY0" fmla="*/ 8899 h 13729448"/>
              <a:gd name="connsiteX1" fmla="*/ 8768254 w 12730933"/>
              <a:gd name="connsiteY1" fmla="*/ 0 h 13729448"/>
              <a:gd name="connsiteX2" fmla="*/ 12714964 w 12730933"/>
              <a:gd name="connsiteY2" fmla="*/ 4005939 h 13729448"/>
              <a:gd name="connsiteX3" fmla="*/ 12729345 w 12730933"/>
              <a:gd name="connsiteY3" fmla="*/ 13729447 h 13729448"/>
              <a:gd name="connsiteX4" fmla="*/ 4949289 w 12730933"/>
              <a:gd name="connsiteY4" fmla="*/ 13729448 h 13729448"/>
              <a:gd name="connsiteX5" fmla="*/ 2467 w 12730933"/>
              <a:gd name="connsiteY5" fmla="*/ 8790842 h 13729448"/>
              <a:gd name="connsiteX6" fmla="*/ 2826 w 12730933"/>
              <a:gd name="connsiteY6" fmla="*/ 8899 h 1372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0933" h="13729448">
                <a:moveTo>
                  <a:pt x="2826" y="8899"/>
                </a:moveTo>
                <a:lnTo>
                  <a:pt x="8768254" y="0"/>
                </a:lnTo>
                <a:lnTo>
                  <a:pt x="12714964" y="4005939"/>
                </a:lnTo>
                <a:cubicBezTo>
                  <a:pt x="12705999" y="7264042"/>
                  <a:pt x="12738310" y="10471344"/>
                  <a:pt x="12729345" y="13729447"/>
                </a:cubicBezTo>
                <a:lnTo>
                  <a:pt x="4949289" y="13729448"/>
                </a:lnTo>
                <a:lnTo>
                  <a:pt x="2467" y="8790842"/>
                </a:lnTo>
                <a:cubicBezTo>
                  <a:pt x="12112" y="5863528"/>
                  <a:pt x="-6819" y="2936213"/>
                  <a:pt x="2826" y="8899"/>
                </a:cubicBezTo>
                <a:close/>
              </a:path>
            </a:pathLst>
          </a:cu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bg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ext Placeholder 10">
            <a:extLst>
              <a:ext uri="{FF2B5EF4-FFF2-40B4-BE49-F238E27FC236}">
                <a16:creationId xmlns:a16="http://schemas.microsoft.com/office/drawing/2014/main" id="{807B652D-11FB-9744-98B7-C4955CCC8CB0}"/>
              </a:ext>
            </a:extLst>
          </p:cNvPr>
          <p:cNvSpPr>
            <a:spLocks noGrp="1"/>
          </p:cNvSpPr>
          <p:nvPr>
            <p:ph type="body" sz="quarter" idx="15" hasCustomPrompt="1"/>
          </p:nvPr>
        </p:nvSpPr>
        <p:spPr>
          <a:xfrm>
            <a:off x="3710718" y="6461497"/>
            <a:ext cx="3657124"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7" name="Text Placeholder 10">
            <a:extLst>
              <a:ext uri="{FF2B5EF4-FFF2-40B4-BE49-F238E27FC236}">
                <a16:creationId xmlns:a16="http://schemas.microsoft.com/office/drawing/2014/main" id="{A15D4871-E718-FC4D-A4A3-6C0D31150BA4}"/>
              </a:ext>
            </a:extLst>
          </p:cNvPr>
          <p:cNvSpPr>
            <a:spLocks noGrp="1"/>
          </p:cNvSpPr>
          <p:nvPr>
            <p:ph type="body" sz="quarter" idx="19" hasCustomPrompt="1"/>
          </p:nvPr>
        </p:nvSpPr>
        <p:spPr>
          <a:xfrm>
            <a:off x="457140" y="2323156"/>
            <a:ext cx="3657124"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8" name="Text Placeholder 10">
            <a:extLst>
              <a:ext uri="{FF2B5EF4-FFF2-40B4-BE49-F238E27FC236}">
                <a16:creationId xmlns:a16="http://schemas.microsoft.com/office/drawing/2014/main" id="{28FA4DBF-B8DC-DB40-A242-273555A32576}"/>
              </a:ext>
            </a:extLst>
          </p:cNvPr>
          <p:cNvSpPr>
            <a:spLocks noGrp="1"/>
          </p:cNvSpPr>
          <p:nvPr>
            <p:ph type="body" sz="quarter" idx="20" hasCustomPrompt="1"/>
          </p:nvPr>
        </p:nvSpPr>
        <p:spPr>
          <a:xfrm>
            <a:off x="457140" y="2643196"/>
            <a:ext cx="3657124" cy="3414706"/>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
        <p:nvSpPr>
          <p:cNvPr id="19" name="Title 1">
            <a:extLst>
              <a:ext uri="{FF2B5EF4-FFF2-40B4-BE49-F238E27FC236}">
                <a16:creationId xmlns:a16="http://schemas.microsoft.com/office/drawing/2014/main" id="{9E05D8AE-2EFE-E242-81E7-816F848B03E7}"/>
              </a:ext>
            </a:extLst>
          </p:cNvPr>
          <p:cNvSpPr>
            <a:spLocks noGrp="1"/>
          </p:cNvSpPr>
          <p:nvPr>
            <p:ph type="title" hasCustomPrompt="1"/>
          </p:nvPr>
        </p:nvSpPr>
        <p:spPr>
          <a:xfrm>
            <a:off x="457140" y="914399"/>
            <a:ext cx="3657124" cy="1225297"/>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20309835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lumn_Devic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8570B5-CB26-5E47-97DF-4B68F43C3192}"/>
              </a:ext>
            </a:extLst>
          </p:cNvPr>
          <p:cNvPicPr>
            <a:picLocks noChangeAspect="1"/>
          </p:cNvPicPr>
          <p:nvPr userDrawn="1"/>
        </p:nvPicPr>
        <p:blipFill>
          <a:blip r:embed="rId2"/>
          <a:stretch>
            <a:fillRect/>
          </a:stretch>
        </p:blipFill>
        <p:spPr>
          <a:xfrm>
            <a:off x="793" y="0"/>
            <a:ext cx="12190413" cy="6858000"/>
          </a:xfrm>
          <a:prstGeom prst="rect">
            <a:avLst/>
          </a:prstGeom>
        </p:spPr>
      </p:pic>
      <p:pic>
        <p:nvPicPr>
          <p:cNvPr id="3" name="Picture 2">
            <a:extLst>
              <a:ext uri="{FF2B5EF4-FFF2-40B4-BE49-F238E27FC236}">
                <a16:creationId xmlns:a16="http://schemas.microsoft.com/office/drawing/2014/main" id="{0D96A664-3E12-334E-BB02-DF7485BE87EA}"/>
              </a:ext>
            </a:extLst>
          </p:cNvPr>
          <p:cNvPicPr>
            <a:picLocks noChangeAspect="1"/>
          </p:cNvPicPr>
          <p:nvPr userDrawn="1"/>
        </p:nvPicPr>
        <p:blipFill>
          <a:blip r:embed="rId3"/>
          <a:srcRect/>
          <a:stretch/>
        </p:blipFill>
        <p:spPr>
          <a:xfrm>
            <a:off x="5422995" y="876300"/>
            <a:ext cx="6755520" cy="50673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2" name="Text Placeholder 10">
            <a:extLst>
              <a:ext uri="{FF2B5EF4-FFF2-40B4-BE49-F238E27FC236}">
                <a16:creationId xmlns:a16="http://schemas.microsoft.com/office/drawing/2014/main" id="{C270CBF0-799A-AD4F-B9E8-B74B2110F3B6}"/>
              </a:ext>
            </a:extLst>
          </p:cNvPr>
          <p:cNvSpPr>
            <a:spLocks noGrp="1"/>
          </p:cNvSpPr>
          <p:nvPr>
            <p:ph type="body" sz="quarter" idx="15" hasCustomPrompt="1"/>
          </p:nvPr>
        </p:nvSpPr>
        <p:spPr>
          <a:xfrm>
            <a:off x="6106389" y="5360062"/>
            <a:ext cx="274284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65681" y="1889761"/>
            <a:ext cx="4873117" cy="3044024"/>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9" name="Title 1">
            <a:extLst>
              <a:ext uri="{FF2B5EF4-FFF2-40B4-BE49-F238E27FC236}">
                <a16:creationId xmlns:a16="http://schemas.microsoft.com/office/drawing/2014/main" id="{6DC28A1E-3EF8-5548-885A-75B54B22E1E9}"/>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20" name="Text Placeholder 10">
            <a:extLst>
              <a:ext uri="{FF2B5EF4-FFF2-40B4-BE49-F238E27FC236}">
                <a16:creationId xmlns:a16="http://schemas.microsoft.com/office/drawing/2014/main" id="{F96B0087-BEE1-2148-8EA1-3C7E06DAE3C5}"/>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21" name="Text Placeholder 10">
            <a:extLst>
              <a:ext uri="{FF2B5EF4-FFF2-40B4-BE49-F238E27FC236}">
                <a16:creationId xmlns:a16="http://schemas.microsoft.com/office/drawing/2014/main" id="{26CFC0DF-9297-9A4E-ABFA-E3CBE35AC672}"/>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22" name="Text Placeholder 10">
            <a:extLst>
              <a:ext uri="{FF2B5EF4-FFF2-40B4-BE49-F238E27FC236}">
                <a16:creationId xmlns:a16="http://schemas.microsoft.com/office/drawing/2014/main" id="{B70E7A32-82F5-FA4E-932A-2A23C4CF8AD1}"/>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Tree>
    <p:extLst>
      <p:ext uri="{BB962C8B-B14F-4D97-AF65-F5344CB8AC3E}">
        <p14:creationId xmlns:p14="http://schemas.microsoft.com/office/powerpoint/2010/main" val="19831429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lumn_Desktop">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8570B5-CB26-5E47-97DF-4B68F43C3192}"/>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9" name="Title 1">
            <a:extLst>
              <a:ext uri="{FF2B5EF4-FFF2-40B4-BE49-F238E27FC236}">
                <a16:creationId xmlns:a16="http://schemas.microsoft.com/office/drawing/2014/main" id="{6DC28A1E-3EF8-5548-885A-75B54B22E1E9}"/>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20" name="Text Placeholder 10">
            <a:extLst>
              <a:ext uri="{FF2B5EF4-FFF2-40B4-BE49-F238E27FC236}">
                <a16:creationId xmlns:a16="http://schemas.microsoft.com/office/drawing/2014/main" id="{F96B0087-BEE1-2148-8EA1-3C7E06DAE3C5}"/>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21" name="Text Placeholder 10">
            <a:extLst>
              <a:ext uri="{FF2B5EF4-FFF2-40B4-BE49-F238E27FC236}">
                <a16:creationId xmlns:a16="http://schemas.microsoft.com/office/drawing/2014/main" id="{26CFC0DF-9297-9A4E-ABFA-E3CBE35AC672}"/>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22" name="Text Placeholder 10">
            <a:extLst>
              <a:ext uri="{FF2B5EF4-FFF2-40B4-BE49-F238E27FC236}">
                <a16:creationId xmlns:a16="http://schemas.microsoft.com/office/drawing/2014/main" id="{B70E7A32-82F5-FA4E-932A-2A23C4CF8AD1}"/>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pic>
        <p:nvPicPr>
          <p:cNvPr id="15" name="Picture 14">
            <a:extLst>
              <a:ext uri="{FF2B5EF4-FFF2-40B4-BE49-F238E27FC236}">
                <a16:creationId xmlns:a16="http://schemas.microsoft.com/office/drawing/2014/main" id="{C77440BC-5FF6-AF4B-846F-D68AF946311A}"/>
              </a:ext>
            </a:extLst>
          </p:cNvPr>
          <p:cNvPicPr>
            <a:picLocks noChangeAspect="1"/>
          </p:cNvPicPr>
          <p:nvPr userDrawn="1"/>
        </p:nvPicPr>
        <p:blipFill>
          <a:blip r:embed="rId3"/>
          <a:srcRect/>
          <a:stretch/>
        </p:blipFill>
        <p:spPr>
          <a:xfrm>
            <a:off x="5887636" y="899574"/>
            <a:ext cx="5796261" cy="4617720"/>
          </a:xfrm>
          <a:prstGeom prst="rect">
            <a:avLst/>
          </a:prstGeom>
        </p:spPr>
      </p:pic>
      <p:sp>
        <p:nvSpPr>
          <p:cNvPr id="16" name="Text Placeholder 10">
            <a:extLst>
              <a:ext uri="{FF2B5EF4-FFF2-40B4-BE49-F238E27FC236}">
                <a16:creationId xmlns:a16="http://schemas.microsoft.com/office/drawing/2014/main" id="{74819E15-AF3B-7248-9017-E23937505783}"/>
              </a:ext>
            </a:extLst>
          </p:cNvPr>
          <p:cNvSpPr>
            <a:spLocks noGrp="1"/>
          </p:cNvSpPr>
          <p:nvPr>
            <p:ph type="body" sz="quarter" idx="15" hasCustomPrompt="1"/>
          </p:nvPr>
        </p:nvSpPr>
        <p:spPr>
          <a:xfrm>
            <a:off x="6106390" y="5360062"/>
            <a:ext cx="212963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7" name="Picture Placeholder 6">
            <a:extLst>
              <a:ext uri="{FF2B5EF4-FFF2-40B4-BE49-F238E27FC236}">
                <a16:creationId xmlns:a16="http://schemas.microsoft.com/office/drawing/2014/main" id="{AA029FF2-3A37-7046-908A-1CF8B21B5D7D}"/>
              </a:ext>
            </a:extLst>
          </p:cNvPr>
          <p:cNvSpPr>
            <a:spLocks noGrp="1"/>
          </p:cNvSpPr>
          <p:nvPr>
            <p:ph type="pic" sz="quarter" idx="17" hasCustomPrompt="1"/>
          </p:nvPr>
        </p:nvSpPr>
        <p:spPr>
          <a:xfrm>
            <a:off x="6351745" y="1253924"/>
            <a:ext cx="4907027" cy="3067291"/>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5056878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lumn_Phon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8570B5-CB26-5E47-97DF-4B68F43C3192}"/>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9" name="Title 1">
            <a:extLst>
              <a:ext uri="{FF2B5EF4-FFF2-40B4-BE49-F238E27FC236}">
                <a16:creationId xmlns:a16="http://schemas.microsoft.com/office/drawing/2014/main" id="{6DC28A1E-3EF8-5548-885A-75B54B22E1E9}"/>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20" name="Text Placeholder 10">
            <a:extLst>
              <a:ext uri="{FF2B5EF4-FFF2-40B4-BE49-F238E27FC236}">
                <a16:creationId xmlns:a16="http://schemas.microsoft.com/office/drawing/2014/main" id="{F96B0087-BEE1-2148-8EA1-3C7E06DAE3C5}"/>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21" name="Text Placeholder 10">
            <a:extLst>
              <a:ext uri="{FF2B5EF4-FFF2-40B4-BE49-F238E27FC236}">
                <a16:creationId xmlns:a16="http://schemas.microsoft.com/office/drawing/2014/main" id="{26CFC0DF-9297-9A4E-ABFA-E3CBE35AC672}"/>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22" name="Text Placeholder 10">
            <a:extLst>
              <a:ext uri="{FF2B5EF4-FFF2-40B4-BE49-F238E27FC236}">
                <a16:creationId xmlns:a16="http://schemas.microsoft.com/office/drawing/2014/main" id="{B70E7A32-82F5-FA4E-932A-2A23C4CF8AD1}"/>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13" name="Text Placeholder 10">
            <a:extLst>
              <a:ext uri="{FF2B5EF4-FFF2-40B4-BE49-F238E27FC236}">
                <a16:creationId xmlns:a16="http://schemas.microsoft.com/office/drawing/2014/main" id="{371DA1E7-C262-4446-A989-C79D0760BFFA}"/>
              </a:ext>
            </a:extLst>
          </p:cNvPr>
          <p:cNvSpPr>
            <a:spLocks noGrp="1"/>
          </p:cNvSpPr>
          <p:nvPr>
            <p:ph type="body" sz="quarter" idx="15" hasCustomPrompt="1"/>
          </p:nvPr>
        </p:nvSpPr>
        <p:spPr>
          <a:xfrm>
            <a:off x="7737392" y="5360061"/>
            <a:ext cx="2003541" cy="37945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pic>
        <p:nvPicPr>
          <p:cNvPr id="12" name="Picture 11">
            <a:extLst>
              <a:ext uri="{FF2B5EF4-FFF2-40B4-BE49-F238E27FC236}">
                <a16:creationId xmlns:a16="http://schemas.microsoft.com/office/drawing/2014/main" id="{2AE39C1A-DFFB-9049-9BAC-6E007AFBFD8A}"/>
              </a:ext>
            </a:extLst>
          </p:cNvPr>
          <p:cNvPicPr>
            <a:picLocks noChangeAspect="1"/>
          </p:cNvPicPr>
          <p:nvPr userDrawn="1"/>
        </p:nvPicPr>
        <p:blipFill>
          <a:blip r:embed="rId3"/>
          <a:srcRect/>
          <a:stretch/>
        </p:blipFill>
        <p:spPr>
          <a:xfrm>
            <a:off x="6953347" y="595564"/>
            <a:ext cx="3705244" cy="5301248"/>
          </a:xfrm>
          <a:prstGeom prst="rect">
            <a:avLst/>
          </a:prstGeom>
        </p:spPr>
      </p:pic>
      <p:sp>
        <p:nvSpPr>
          <p:cNvPr id="16" name="Picture Placeholder 6">
            <a:extLst>
              <a:ext uri="{FF2B5EF4-FFF2-40B4-BE49-F238E27FC236}">
                <a16:creationId xmlns:a16="http://schemas.microsoft.com/office/drawing/2014/main" id="{1ACA6CAB-B2CE-DC48-A042-9C9BD2C8AABF}"/>
              </a:ext>
            </a:extLst>
          </p:cNvPr>
          <p:cNvSpPr>
            <a:spLocks noGrp="1"/>
          </p:cNvSpPr>
          <p:nvPr>
            <p:ph type="pic" sz="quarter" idx="17" hasCustomPrompt="1"/>
          </p:nvPr>
        </p:nvSpPr>
        <p:spPr>
          <a:xfrm>
            <a:off x="7850492" y="1144637"/>
            <a:ext cx="1782848" cy="3895344"/>
          </a:xfrm>
          <a:custGeom>
            <a:avLst/>
            <a:gdLst>
              <a:gd name="connsiteX0" fmla="*/ 0 w 3410712"/>
              <a:gd name="connsiteY0" fmla="*/ 0 h 7452360"/>
              <a:gd name="connsiteX1" fmla="*/ 3410712 w 3410712"/>
              <a:gd name="connsiteY1" fmla="*/ 0 h 7452360"/>
              <a:gd name="connsiteX2" fmla="*/ 3410712 w 3410712"/>
              <a:gd name="connsiteY2" fmla="*/ 7452360 h 7452360"/>
              <a:gd name="connsiteX3" fmla="*/ 0 w 3410712"/>
              <a:gd name="connsiteY3" fmla="*/ 7452360 h 7452360"/>
              <a:gd name="connsiteX4" fmla="*/ 0 w 3410712"/>
              <a:gd name="connsiteY4" fmla="*/ 0 h 7452360"/>
              <a:gd name="connsiteX0" fmla="*/ 0 w 3410712"/>
              <a:gd name="connsiteY0" fmla="*/ 4082 h 7456442"/>
              <a:gd name="connsiteX1" fmla="*/ 567542 w 3410712"/>
              <a:gd name="connsiteY1" fmla="*/ 0 h 7456442"/>
              <a:gd name="connsiteX2" fmla="*/ 3410712 w 3410712"/>
              <a:gd name="connsiteY2" fmla="*/ 4082 h 7456442"/>
              <a:gd name="connsiteX3" fmla="*/ 3410712 w 3410712"/>
              <a:gd name="connsiteY3" fmla="*/ 7456442 h 7456442"/>
              <a:gd name="connsiteX4" fmla="*/ 0 w 3410712"/>
              <a:gd name="connsiteY4" fmla="*/ 7456442 h 7456442"/>
              <a:gd name="connsiteX5" fmla="*/ 0 w 3410712"/>
              <a:gd name="connsiteY5" fmla="*/ 4082 h 7456442"/>
              <a:gd name="connsiteX0" fmla="*/ 0 w 3410712"/>
              <a:gd name="connsiteY0" fmla="*/ 4082 h 7456442"/>
              <a:gd name="connsiteX1" fmla="*/ 567542 w 3410712"/>
              <a:gd name="connsiteY1" fmla="*/ 0 h 7456442"/>
              <a:gd name="connsiteX2" fmla="*/ 2835729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53542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0 w 3410712"/>
              <a:gd name="connsiteY6" fmla="*/ 4082 h 7456442"/>
              <a:gd name="connsiteX0" fmla="*/ 11875 w 3410712"/>
              <a:gd name="connsiteY0" fmla="*/ 585973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11875 w 3410712"/>
              <a:gd name="connsiteY6" fmla="*/ 585973 h 7456442"/>
              <a:gd name="connsiteX0" fmla="*/ 11875 w 3410712"/>
              <a:gd name="connsiteY0" fmla="*/ 580035 h 7450504"/>
              <a:gd name="connsiteX1" fmla="*/ 573480 w 3410712"/>
              <a:gd name="connsiteY1" fmla="*/ 0 h 7450504"/>
              <a:gd name="connsiteX2" fmla="*/ 2841667 w 3410712"/>
              <a:gd name="connsiteY2" fmla="*/ 5938 h 7450504"/>
              <a:gd name="connsiteX3" fmla="*/ 3404774 w 3410712"/>
              <a:gd name="connsiteY3" fmla="*/ 562222 h 7450504"/>
              <a:gd name="connsiteX4" fmla="*/ 3410712 w 3410712"/>
              <a:gd name="connsiteY4" fmla="*/ 7450504 h 7450504"/>
              <a:gd name="connsiteX5" fmla="*/ 0 w 3410712"/>
              <a:gd name="connsiteY5" fmla="*/ 7450504 h 7450504"/>
              <a:gd name="connsiteX6" fmla="*/ 11875 w 3410712"/>
              <a:gd name="connsiteY6" fmla="*/ 580035 h 7450504"/>
              <a:gd name="connsiteX0" fmla="*/ 11875 w 3659968"/>
              <a:gd name="connsiteY0" fmla="*/ 580035 h 7562047"/>
              <a:gd name="connsiteX1" fmla="*/ 573480 w 3659968"/>
              <a:gd name="connsiteY1" fmla="*/ 0 h 7562047"/>
              <a:gd name="connsiteX2" fmla="*/ 2841667 w 3659968"/>
              <a:gd name="connsiteY2" fmla="*/ 5938 h 7562047"/>
              <a:gd name="connsiteX3" fmla="*/ 3404774 w 3659968"/>
              <a:gd name="connsiteY3" fmla="*/ 562222 h 7562047"/>
              <a:gd name="connsiteX4" fmla="*/ 3399807 w 3659968"/>
              <a:gd name="connsiteY4" fmla="*/ 6881750 h 7562047"/>
              <a:gd name="connsiteX5" fmla="*/ 3410712 w 3659968"/>
              <a:gd name="connsiteY5" fmla="*/ 7450504 h 7562047"/>
              <a:gd name="connsiteX6" fmla="*/ 0 w 3659968"/>
              <a:gd name="connsiteY6" fmla="*/ 7450504 h 7562047"/>
              <a:gd name="connsiteX7" fmla="*/ 11875 w 3659968"/>
              <a:gd name="connsiteY7" fmla="*/ 580035 h 7562047"/>
              <a:gd name="connsiteX0" fmla="*/ 11875 w 3444660"/>
              <a:gd name="connsiteY0" fmla="*/ 580035 h 7562047"/>
              <a:gd name="connsiteX1" fmla="*/ 573480 w 3444660"/>
              <a:gd name="connsiteY1" fmla="*/ 0 h 7562047"/>
              <a:gd name="connsiteX2" fmla="*/ 2841667 w 3444660"/>
              <a:gd name="connsiteY2" fmla="*/ 5938 h 7562047"/>
              <a:gd name="connsiteX3" fmla="*/ 3404774 w 3444660"/>
              <a:gd name="connsiteY3" fmla="*/ 562222 h 7562047"/>
              <a:gd name="connsiteX4" fmla="*/ 3399807 w 3444660"/>
              <a:gd name="connsiteY4" fmla="*/ 6881750 h 7562047"/>
              <a:gd name="connsiteX5" fmla="*/ 2846634 w 3444660"/>
              <a:gd name="connsiteY5" fmla="*/ 7450504 h 7562047"/>
              <a:gd name="connsiteX6" fmla="*/ 0 w 3444660"/>
              <a:gd name="connsiteY6" fmla="*/ 7450504 h 7562047"/>
              <a:gd name="connsiteX7" fmla="*/ 11875 w 3444660"/>
              <a:gd name="connsiteY7" fmla="*/ 580035 h 7562047"/>
              <a:gd name="connsiteX0" fmla="*/ 11875 w 3444660"/>
              <a:gd name="connsiteY0" fmla="*/ 580035 h 7594518"/>
              <a:gd name="connsiteX1" fmla="*/ 573480 w 3444660"/>
              <a:gd name="connsiteY1" fmla="*/ 0 h 7594518"/>
              <a:gd name="connsiteX2" fmla="*/ 2841667 w 3444660"/>
              <a:gd name="connsiteY2" fmla="*/ 5938 h 7594518"/>
              <a:gd name="connsiteX3" fmla="*/ 3404774 w 3444660"/>
              <a:gd name="connsiteY3" fmla="*/ 562222 h 7594518"/>
              <a:gd name="connsiteX4" fmla="*/ 3399807 w 3444660"/>
              <a:gd name="connsiteY4" fmla="*/ 6881750 h 7594518"/>
              <a:gd name="connsiteX5" fmla="*/ 2846634 w 3444660"/>
              <a:gd name="connsiteY5" fmla="*/ 7450504 h 7594518"/>
              <a:gd name="connsiteX6" fmla="*/ 0 w 3444660"/>
              <a:gd name="connsiteY6" fmla="*/ 7450504 h 7594518"/>
              <a:gd name="connsiteX7" fmla="*/ 11875 w 3444660"/>
              <a:gd name="connsiteY7" fmla="*/ 580035 h 7594518"/>
              <a:gd name="connsiteX0" fmla="*/ 226011 w 3658796"/>
              <a:gd name="connsiteY0" fmla="*/ 580035 h 7594518"/>
              <a:gd name="connsiteX1" fmla="*/ 787616 w 3658796"/>
              <a:gd name="connsiteY1" fmla="*/ 0 h 7594518"/>
              <a:gd name="connsiteX2" fmla="*/ 3055803 w 3658796"/>
              <a:gd name="connsiteY2" fmla="*/ 5938 h 7594518"/>
              <a:gd name="connsiteX3" fmla="*/ 3618910 w 3658796"/>
              <a:gd name="connsiteY3" fmla="*/ 562222 h 7594518"/>
              <a:gd name="connsiteX4" fmla="*/ 3613943 w 3658796"/>
              <a:gd name="connsiteY4" fmla="*/ 6881750 h 7594518"/>
              <a:gd name="connsiteX5" fmla="*/ 3060770 w 3658796"/>
              <a:gd name="connsiteY5" fmla="*/ 7450504 h 7594518"/>
              <a:gd name="connsiteX6" fmla="*/ 214136 w 3658796"/>
              <a:gd name="connsiteY6" fmla="*/ 7450504 h 7594518"/>
              <a:gd name="connsiteX7" fmla="*/ 205725 w 3658796"/>
              <a:gd name="connsiteY7" fmla="*/ 6887687 h 7594518"/>
              <a:gd name="connsiteX8" fmla="*/ 226011 w 3658796"/>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601188"/>
              <a:gd name="connsiteX1" fmla="*/ 610137 w 3481317"/>
              <a:gd name="connsiteY1" fmla="*/ 0 h 7601188"/>
              <a:gd name="connsiteX2" fmla="*/ 2878324 w 3481317"/>
              <a:gd name="connsiteY2" fmla="*/ 5938 h 7601188"/>
              <a:gd name="connsiteX3" fmla="*/ 3441431 w 3481317"/>
              <a:gd name="connsiteY3" fmla="*/ 562222 h 7601188"/>
              <a:gd name="connsiteX4" fmla="*/ 3436464 w 3481317"/>
              <a:gd name="connsiteY4" fmla="*/ 6881750 h 7601188"/>
              <a:gd name="connsiteX5" fmla="*/ 2883291 w 3481317"/>
              <a:gd name="connsiteY5" fmla="*/ 7450504 h 7601188"/>
              <a:gd name="connsiteX6" fmla="*/ 618548 w 3481317"/>
              <a:gd name="connsiteY6" fmla="*/ 7450504 h 7601188"/>
              <a:gd name="connsiteX7" fmla="*/ 28246 w 3481317"/>
              <a:gd name="connsiteY7" fmla="*/ 6887687 h 7601188"/>
              <a:gd name="connsiteX8" fmla="*/ 48532 w 3481317"/>
              <a:gd name="connsiteY8" fmla="*/ 580035 h 760118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5768 w 3417806"/>
              <a:gd name="connsiteY0" fmla="*/ 570510 h 7450504"/>
              <a:gd name="connsiteX1" fmla="*/ 583248 w 3417806"/>
              <a:gd name="connsiteY1" fmla="*/ 0 h 7450504"/>
              <a:gd name="connsiteX2" fmla="*/ 2851435 w 3417806"/>
              <a:gd name="connsiteY2" fmla="*/ 5938 h 7450504"/>
              <a:gd name="connsiteX3" fmla="*/ 3414542 w 3417806"/>
              <a:gd name="connsiteY3" fmla="*/ 562222 h 7450504"/>
              <a:gd name="connsiteX4" fmla="*/ 3409575 w 3417806"/>
              <a:gd name="connsiteY4" fmla="*/ 6881750 h 7450504"/>
              <a:gd name="connsiteX5" fmla="*/ 2856402 w 3417806"/>
              <a:gd name="connsiteY5" fmla="*/ 7450504 h 7450504"/>
              <a:gd name="connsiteX6" fmla="*/ 591659 w 3417806"/>
              <a:gd name="connsiteY6" fmla="*/ 7450504 h 7450504"/>
              <a:gd name="connsiteX7" fmla="*/ 1357 w 3417806"/>
              <a:gd name="connsiteY7" fmla="*/ 6887687 h 7450504"/>
              <a:gd name="connsiteX8" fmla="*/ 5768 w 3417806"/>
              <a:gd name="connsiteY8" fmla="*/ 570510 h 7450504"/>
              <a:gd name="connsiteX0" fmla="*/ 10160 w 3422198"/>
              <a:gd name="connsiteY0" fmla="*/ 570510 h 7450504"/>
              <a:gd name="connsiteX1" fmla="*/ 587640 w 3422198"/>
              <a:gd name="connsiteY1" fmla="*/ 0 h 7450504"/>
              <a:gd name="connsiteX2" fmla="*/ 2855827 w 3422198"/>
              <a:gd name="connsiteY2" fmla="*/ 5938 h 7450504"/>
              <a:gd name="connsiteX3" fmla="*/ 3418934 w 3422198"/>
              <a:gd name="connsiteY3" fmla="*/ 562222 h 7450504"/>
              <a:gd name="connsiteX4" fmla="*/ 3413967 w 3422198"/>
              <a:gd name="connsiteY4" fmla="*/ 6881750 h 7450504"/>
              <a:gd name="connsiteX5" fmla="*/ 2860794 w 3422198"/>
              <a:gd name="connsiteY5" fmla="*/ 7450504 h 7450504"/>
              <a:gd name="connsiteX6" fmla="*/ 596051 w 3422198"/>
              <a:gd name="connsiteY6" fmla="*/ 7450504 h 7450504"/>
              <a:gd name="connsiteX7" fmla="*/ 5749 w 3422198"/>
              <a:gd name="connsiteY7" fmla="*/ 6887687 h 7450504"/>
              <a:gd name="connsiteX8" fmla="*/ 10160 w 3422198"/>
              <a:gd name="connsiteY8" fmla="*/ 570510 h 7450504"/>
              <a:gd name="connsiteX0" fmla="*/ 5453 w 3417491"/>
              <a:gd name="connsiteY0" fmla="*/ 570510 h 7450504"/>
              <a:gd name="connsiteX1" fmla="*/ 582933 w 3417491"/>
              <a:gd name="connsiteY1" fmla="*/ 0 h 7450504"/>
              <a:gd name="connsiteX2" fmla="*/ 2851120 w 3417491"/>
              <a:gd name="connsiteY2" fmla="*/ 5938 h 7450504"/>
              <a:gd name="connsiteX3" fmla="*/ 3414227 w 3417491"/>
              <a:gd name="connsiteY3" fmla="*/ 562222 h 7450504"/>
              <a:gd name="connsiteX4" fmla="*/ 3409260 w 3417491"/>
              <a:gd name="connsiteY4" fmla="*/ 6881750 h 7450504"/>
              <a:gd name="connsiteX5" fmla="*/ 2856087 w 3417491"/>
              <a:gd name="connsiteY5" fmla="*/ 7450504 h 7450504"/>
              <a:gd name="connsiteX6" fmla="*/ 591344 w 3417491"/>
              <a:gd name="connsiteY6" fmla="*/ 7450504 h 7450504"/>
              <a:gd name="connsiteX7" fmla="*/ 1042 w 3417491"/>
              <a:gd name="connsiteY7" fmla="*/ 6887687 h 7450504"/>
              <a:gd name="connsiteX8" fmla="*/ 5453 w 3417491"/>
              <a:gd name="connsiteY8" fmla="*/ 570510 h 7450504"/>
              <a:gd name="connsiteX0" fmla="*/ 5453 w 3417491"/>
              <a:gd name="connsiteY0" fmla="*/ 570517 h 7450511"/>
              <a:gd name="connsiteX1" fmla="*/ 582933 w 3417491"/>
              <a:gd name="connsiteY1" fmla="*/ 7 h 7450511"/>
              <a:gd name="connsiteX2" fmla="*/ 2851120 w 3417491"/>
              <a:gd name="connsiteY2" fmla="*/ 5945 h 7450511"/>
              <a:gd name="connsiteX3" fmla="*/ 3414227 w 3417491"/>
              <a:gd name="connsiteY3" fmla="*/ 562229 h 7450511"/>
              <a:gd name="connsiteX4" fmla="*/ 3409260 w 3417491"/>
              <a:gd name="connsiteY4" fmla="*/ 6881757 h 7450511"/>
              <a:gd name="connsiteX5" fmla="*/ 2856087 w 3417491"/>
              <a:gd name="connsiteY5" fmla="*/ 7450511 h 7450511"/>
              <a:gd name="connsiteX6" fmla="*/ 591344 w 3417491"/>
              <a:gd name="connsiteY6" fmla="*/ 7450511 h 7450511"/>
              <a:gd name="connsiteX7" fmla="*/ 1042 w 3417491"/>
              <a:gd name="connsiteY7" fmla="*/ 6887694 h 7450511"/>
              <a:gd name="connsiteX8" fmla="*/ 5453 w 3417491"/>
              <a:gd name="connsiteY8" fmla="*/ 570517 h 7450511"/>
              <a:gd name="connsiteX0" fmla="*/ 5453 w 3417491"/>
              <a:gd name="connsiteY0" fmla="*/ 683881 h 7563875"/>
              <a:gd name="connsiteX1" fmla="*/ 582933 w 3417491"/>
              <a:gd name="connsiteY1" fmla="*/ 113371 h 7563875"/>
              <a:gd name="connsiteX2" fmla="*/ 2851120 w 3417491"/>
              <a:gd name="connsiteY2" fmla="*/ 119309 h 7563875"/>
              <a:gd name="connsiteX3" fmla="*/ 3414227 w 3417491"/>
              <a:gd name="connsiteY3" fmla="*/ 675593 h 7563875"/>
              <a:gd name="connsiteX4" fmla="*/ 3409260 w 3417491"/>
              <a:gd name="connsiteY4" fmla="*/ 6995121 h 7563875"/>
              <a:gd name="connsiteX5" fmla="*/ 2856087 w 3417491"/>
              <a:gd name="connsiteY5" fmla="*/ 7563875 h 7563875"/>
              <a:gd name="connsiteX6" fmla="*/ 591344 w 3417491"/>
              <a:gd name="connsiteY6" fmla="*/ 7563875 h 7563875"/>
              <a:gd name="connsiteX7" fmla="*/ 1042 w 3417491"/>
              <a:gd name="connsiteY7" fmla="*/ 7001058 h 7563875"/>
              <a:gd name="connsiteX8" fmla="*/ 5453 w 3417491"/>
              <a:gd name="connsiteY8" fmla="*/ 683881 h 7563875"/>
              <a:gd name="connsiteX0" fmla="*/ 5453 w 3414627"/>
              <a:gd name="connsiteY0" fmla="*/ 570518 h 7450512"/>
              <a:gd name="connsiteX1" fmla="*/ 582933 w 3414627"/>
              <a:gd name="connsiteY1" fmla="*/ 8 h 7450512"/>
              <a:gd name="connsiteX2" fmla="*/ 2851120 w 3414627"/>
              <a:gd name="connsiteY2" fmla="*/ 5946 h 7450512"/>
              <a:gd name="connsiteX3" fmla="*/ 3414227 w 3414627"/>
              <a:gd name="connsiteY3" fmla="*/ 562230 h 7450512"/>
              <a:gd name="connsiteX4" fmla="*/ 3409260 w 3414627"/>
              <a:gd name="connsiteY4" fmla="*/ 6881758 h 7450512"/>
              <a:gd name="connsiteX5" fmla="*/ 2856087 w 3414627"/>
              <a:gd name="connsiteY5" fmla="*/ 7450512 h 7450512"/>
              <a:gd name="connsiteX6" fmla="*/ 591344 w 3414627"/>
              <a:gd name="connsiteY6" fmla="*/ 7450512 h 7450512"/>
              <a:gd name="connsiteX7" fmla="*/ 1042 w 3414627"/>
              <a:gd name="connsiteY7" fmla="*/ 6887695 h 7450512"/>
              <a:gd name="connsiteX8" fmla="*/ 5453 w 3414627"/>
              <a:gd name="connsiteY8" fmla="*/ 570518 h 7450512"/>
              <a:gd name="connsiteX0" fmla="*/ 5453 w 3414240"/>
              <a:gd name="connsiteY0" fmla="*/ 570518 h 7450512"/>
              <a:gd name="connsiteX1" fmla="*/ 582933 w 3414240"/>
              <a:gd name="connsiteY1" fmla="*/ 8 h 7450512"/>
              <a:gd name="connsiteX2" fmla="*/ 2851120 w 3414240"/>
              <a:gd name="connsiteY2" fmla="*/ 5946 h 7450512"/>
              <a:gd name="connsiteX3" fmla="*/ 3414227 w 3414240"/>
              <a:gd name="connsiteY3" fmla="*/ 562230 h 7450512"/>
              <a:gd name="connsiteX4" fmla="*/ 3409260 w 3414240"/>
              <a:gd name="connsiteY4" fmla="*/ 6881758 h 7450512"/>
              <a:gd name="connsiteX5" fmla="*/ 2856087 w 3414240"/>
              <a:gd name="connsiteY5" fmla="*/ 7450512 h 7450512"/>
              <a:gd name="connsiteX6" fmla="*/ 591344 w 3414240"/>
              <a:gd name="connsiteY6" fmla="*/ 7450512 h 7450512"/>
              <a:gd name="connsiteX7" fmla="*/ 1042 w 3414240"/>
              <a:gd name="connsiteY7" fmla="*/ 6887695 h 7450512"/>
              <a:gd name="connsiteX8" fmla="*/ 5453 w 3414240"/>
              <a:gd name="connsiteY8" fmla="*/ 570518 h 7450512"/>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58864"/>
              <a:gd name="connsiteY0" fmla="*/ 715793 h 7637916"/>
              <a:gd name="connsiteX1" fmla="*/ 582933 w 3458864"/>
              <a:gd name="connsiteY1" fmla="*/ 145283 h 7637916"/>
              <a:gd name="connsiteX2" fmla="*/ 2851120 w 3458864"/>
              <a:gd name="connsiteY2" fmla="*/ 151221 h 7637916"/>
              <a:gd name="connsiteX3" fmla="*/ 3414227 w 3458864"/>
              <a:gd name="connsiteY3" fmla="*/ 707505 h 7637916"/>
              <a:gd name="connsiteX4" fmla="*/ 3415610 w 3458864"/>
              <a:gd name="connsiteY4" fmla="*/ 7027033 h 7637916"/>
              <a:gd name="connsiteX5" fmla="*/ 2856087 w 3458864"/>
              <a:gd name="connsiteY5" fmla="*/ 7595787 h 7637916"/>
              <a:gd name="connsiteX6" fmla="*/ 591344 w 3458864"/>
              <a:gd name="connsiteY6" fmla="*/ 7595787 h 7637916"/>
              <a:gd name="connsiteX7" fmla="*/ 1042 w 3458864"/>
              <a:gd name="connsiteY7" fmla="*/ 7032970 h 7637916"/>
              <a:gd name="connsiteX8" fmla="*/ 5453 w 3458864"/>
              <a:gd name="connsiteY8" fmla="*/ 715793 h 7637916"/>
              <a:gd name="connsiteX0" fmla="*/ 5453 w 3455904"/>
              <a:gd name="connsiteY0" fmla="*/ 715793 h 7637916"/>
              <a:gd name="connsiteX1" fmla="*/ 582933 w 3455904"/>
              <a:gd name="connsiteY1" fmla="*/ 145283 h 7637916"/>
              <a:gd name="connsiteX2" fmla="*/ 2851120 w 3455904"/>
              <a:gd name="connsiteY2" fmla="*/ 151221 h 7637916"/>
              <a:gd name="connsiteX3" fmla="*/ 3414227 w 3455904"/>
              <a:gd name="connsiteY3" fmla="*/ 707505 h 7637916"/>
              <a:gd name="connsiteX4" fmla="*/ 3415610 w 3455904"/>
              <a:gd name="connsiteY4" fmla="*/ 7027033 h 7637916"/>
              <a:gd name="connsiteX5" fmla="*/ 2856087 w 3455904"/>
              <a:gd name="connsiteY5" fmla="*/ 7595787 h 7637916"/>
              <a:gd name="connsiteX6" fmla="*/ 591344 w 3455904"/>
              <a:gd name="connsiteY6" fmla="*/ 7595787 h 7637916"/>
              <a:gd name="connsiteX7" fmla="*/ 1042 w 3455904"/>
              <a:gd name="connsiteY7" fmla="*/ 7032970 h 7637916"/>
              <a:gd name="connsiteX8" fmla="*/ 5453 w 3455904"/>
              <a:gd name="connsiteY8" fmla="*/ 715793 h 7637916"/>
              <a:gd name="connsiteX0" fmla="*/ 5453 w 3415618"/>
              <a:gd name="connsiteY0" fmla="*/ 717261 h 7639384"/>
              <a:gd name="connsiteX1" fmla="*/ 582933 w 3415618"/>
              <a:gd name="connsiteY1" fmla="*/ 146751 h 7639384"/>
              <a:gd name="connsiteX2" fmla="*/ 2851120 w 3415618"/>
              <a:gd name="connsiteY2" fmla="*/ 152689 h 7639384"/>
              <a:gd name="connsiteX3" fmla="*/ 3414227 w 3415618"/>
              <a:gd name="connsiteY3" fmla="*/ 708973 h 7639384"/>
              <a:gd name="connsiteX4" fmla="*/ 3415610 w 3415618"/>
              <a:gd name="connsiteY4" fmla="*/ 7028501 h 7639384"/>
              <a:gd name="connsiteX5" fmla="*/ 2856087 w 3415618"/>
              <a:gd name="connsiteY5" fmla="*/ 7597255 h 7639384"/>
              <a:gd name="connsiteX6" fmla="*/ 591344 w 3415618"/>
              <a:gd name="connsiteY6" fmla="*/ 7597255 h 7639384"/>
              <a:gd name="connsiteX7" fmla="*/ 1042 w 3415618"/>
              <a:gd name="connsiteY7" fmla="*/ 7034438 h 7639384"/>
              <a:gd name="connsiteX8" fmla="*/ 5453 w 3415618"/>
              <a:gd name="connsiteY8" fmla="*/ 717261 h 7639384"/>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50512"/>
              <a:gd name="connsiteX1" fmla="*/ 582933 w 3415618"/>
              <a:gd name="connsiteY1" fmla="*/ 8 h 7450512"/>
              <a:gd name="connsiteX2" fmla="*/ 2851120 w 3415618"/>
              <a:gd name="connsiteY2" fmla="*/ 5946 h 7450512"/>
              <a:gd name="connsiteX3" fmla="*/ 3414227 w 3415618"/>
              <a:gd name="connsiteY3" fmla="*/ 562230 h 7450512"/>
              <a:gd name="connsiteX4" fmla="*/ 3415610 w 3415618"/>
              <a:gd name="connsiteY4" fmla="*/ 6881758 h 7450512"/>
              <a:gd name="connsiteX5" fmla="*/ 2856087 w 3415618"/>
              <a:gd name="connsiteY5" fmla="*/ 7450512 h 7450512"/>
              <a:gd name="connsiteX6" fmla="*/ 591344 w 3415618"/>
              <a:gd name="connsiteY6" fmla="*/ 7450512 h 7450512"/>
              <a:gd name="connsiteX7" fmla="*/ 1042 w 3415618"/>
              <a:gd name="connsiteY7" fmla="*/ 6887695 h 7450512"/>
              <a:gd name="connsiteX8" fmla="*/ 5453 w 3415618"/>
              <a:gd name="connsiteY8" fmla="*/ 570518 h 7450512"/>
              <a:gd name="connsiteX0" fmla="*/ 5453 w 3415615"/>
              <a:gd name="connsiteY0" fmla="*/ 570518 h 7450517"/>
              <a:gd name="connsiteX1" fmla="*/ 582933 w 3415615"/>
              <a:gd name="connsiteY1" fmla="*/ 8 h 7450517"/>
              <a:gd name="connsiteX2" fmla="*/ 2851120 w 3415615"/>
              <a:gd name="connsiteY2" fmla="*/ 5946 h 7450517"/>
              <a:gd name="connsiteX3" fmla="*/ 3414227 w 3415615"/>
              <a:gd name="connsiteY3" fmla="*/ 562230 h 7450517"/>
              <a:gd name="connsiteX4" fmla="*/ 3415610 w 3415615"/>
              <a:gd name="connsiteY4" fmla="*/ 6881758 h 7450517"/>
              <a:gd name="connsiteX5" fmla="*/ 2856087 w 3415615"/>
              <a:gd name="connsiteY5" fmla="*/ 7450512 h 7450517"/>
              <a:gd name="connsiteX6" fmla="*/ 591344 w 3415615"/>
              <a:gd name="connsiteY6" fmla="*/ 7450512 h 7450517"/>
              <a:gd name="connsiteX7" fmla="*/ 1042 w 3415615"/>
              <a:gd name="connsiteY7" fmla="*/ 6887695 h 7450517"/>
              <a:gd name="connsiteX8" fmla="*/ 5453 w 3415615"/>
              <a:gd name="connsiteY8" fmla="*/ 570518 h 7450517"/>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6087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8499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49"/>
              <a:gd name="connsiteX1" fmla="*/ 582933 w 3415610"/>
              <a:gd name="connsiteY1" fmla="*/ 8 h 7450549"/>
              <a:gd name="connsiteX2" fmla="*/ 2851120 w 3415610"/>
              <a:gd name="connsiteY2" fmla="*/ 5946 h 7450549"/>
              <a:gd name="connsiteX3" fmla="*/ 3414227 w 3415610"/>
              <a:gd name="connsiteY3" fmla="*/ 562230 h 7450549"/>
              <a:gd name="connsiteX4" fmla="*/ 3415610 w 3415610"/>
              <a:gd name="connsiteY4" fmla="*/ 6881758 h 7450549"/>
              <a:gd name="connsiteX5" fmla="*/ 2852912 w 3415610"/>
              <a:gd name="connsiteY5" fmla="*/ 7450512 h 7450549"/>
              <a:gd name="connsiteX6" fmla="*/ 584994 w 3415610"/>
              <a:gd name="connsiteY6" fmla="*/ 7450512 h 7450549"/>
              <a:gd name="connsiteX7" fmla="*/ 1042 w 3415610"/>
              <a:gd name="connsiteY7" fmla="*/ 6887695 h 7450549"/>
              <a:gd name="connsiteX8" fmla="*/ 5453 w 3415610"/>
              <a:gd name="connsiteY8" fmla="*/ 570518 h 7450549"/>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0303" h="7450541">
                <a:moveTo>
                  <a:pt x="3796" y="573685"/>
                </a:moveTo>
                <a:cubicBezTo>
                  <a:pt x="3343" y="158833"/>
                  <a:pt x="159609" y="5113"/>
                  <a:pt x="587626" y="0"/>
                </a:cubicBezTo>
                <a:lnTo>
                  <a:pt x="2855813" y="5938"/>
                </a:lnTo>
                <a:cubicBezTo>
                  <a:pt x="3268940" y="7216"/>
                  <a:pt x="3421718" y="157719"/>
                  <a:pt x="3418920" y="562222"/>
                </a:cubicBezTo>
                <a:cubicBezTo>
                  <a:pt x="3417752" y="1749466"/>
                  <a:pt x="3418073" y="5714700"/>
                  <a:pt x="3420303" y="6881750"/>
                </a:cubicBezTo>
                <a:cubicBezTo>
                  <a:pt x="3408639" y="7414652"/>
                  <a:pt x="3264816" y="7450962"/>
                  <a:pt x="2857605" y="7450504"/>
                </a:cubicBezTo>
                <a:lnTo>
                  <a:pt x="589687" y="7450504"/>
                </a:lnTo>
                <a:cubicBezTo>
                  <a:pt x="159822" y="7452115"/>
                  <a:pt x="3756" y="7403373"/>
                  <a:pt x="5735" y="6887687"/>
                </a:cubicBezTo>
                <a:cubicBezTo>
                  <a:pt x="7714" y="5742609"/>
                  <a:pt x="-6536" y="2196632"/>
                  <a:pt x="3796" y="573685"/>
                </a:cubicBezTo>
                <a:close/>
              </a:path>
            </a:pathLst>
          </a:custGeom>
          <a:solidFill>
            <a:schemeClr val="tx1">
              <a:lumMod val="50000"/>
              <a:lumOff val="50000"/>
            </a:schemeClr>
          </a:solidFill>
        </p:spPr>
        <p:txBody>
          <a:bodyPr anchor="ctr"/>
          <a:lstStyle>
            <a:lvl1pPr marL="0" indent="0"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9039679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Column_Ic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76FAA-1F62-A947-8A84-14D40E23C42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9" name="Title 1">
            <a:extLst>
              <a:ext uri="{FF2B5EF4-FFF2-40B4-BE49-F238E27FC236}">
                <a16:creationId xmlns:a16="http://schemas.microsoft.com/office/drawing/2014/main" id="{073DA574-347A-9C4D-AB9A-49C6C7D93850}"/>
              </a:ext>
            </a:extLst>
          </p:cNvPr>
          <p:cNvSpPr txBox="1">
            <a:spLocks/>
          </p:cNvSpPr>
          <p:nvPr userDrawn="1"/>
        </p:nvSpPr>
        <p:spPr>
          <a:xfrm>
            <a:off x="457140" y="914400"/>
            <a:ext cx="6857107" cy="1140995"/>
          </a:xfrm>
          <a:prstGeom prst="rect">
            <a:avLst/>
          </a:prstGeom>
        </p:spPr>
        <p:txBody>
          <a:bodyPr lIns="0" tIns="0" rIns="0" bIns="0"/>
          <a:lstStyle>
            <a:lvl1pPr algn="l" defTabSz="1828800" rtl="0" eaLnBrk="1" latinLnBrk="0" hangingPunct="1">
              <a:lnSpc>
                <a:spcPct val="100000"/>
              </a:lnSpc>
              <a:spcBef>
                <a:spcPct val="0"/>
              </a:spcBef>
              <a:buNone/>
              <a:defRPr sz="5000" kern="1200">
                <a:solidFill>
                  <a:schemeClr val="tx1"/>
                </a:solidFill>
                <a:latin typeface="+mj-lt"/>
                <a:ea typeface="+mj-ea"/>
                <a:cs typeface="+mj-cs"/>
              </a:defRPr>
            </a:lvl1pPr>
          </a:lstStyle>
          <a:p>
            <a:r>
              <a:rPr lang="en-US" sz="2500"/>
              <a:t>Place a headline with a large word count here at the top of the page</a:t>
            </a:r>
            <a:endParaRPr lang="en-US" sz="2500" dirty="0"/>
          </a:p>
        </p:txBody>
      </p:sp>
      <p:sp>
        <p:nvSpPr>
          <p:cNvPr id="21" name="Text Placeholder 10">
            <a:extLst>
              <a:ext uri="{FF2B5EF4-FFF2-40B4-BE49-F238E27FC236}">
                <a16:creationId xmlns:a16="http://schemas.microsoft.com/office/drawing/2014/main" id="{E27013A3-8175-1D4A-952D-D69BED2AD808}"/>
              </a:ext>
            </a:extLst>
          </p:cNvPr>
          <p:cNvSpPr>
            <a:spLocks noGrp="1"/>
          </p:cNvSpPr>
          <p:nvPr>
            <p:ph type="body" sz="quarter" idx="23" hasCustomPrompt="1"/>
          </p:nvPr>
        </p:nvSpPr>
        <p:spPr>
          <a:xfrm>
            <a:off x="68571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22" name="Text Placeholder 10">
            <a:extLst>
              <a:ext uri="{FF2B5EF4-FFF2-40B4-BE49-F238E27FC236}">
                <a16:creationId xmlns:a16="http://schemas.microsoft.com/office/drawing/2014/main" id="{E5D1E69F-4CD1-D145-BE12-14F13AD9694C}"/>
              </a:ext>
            </a:extLst>
          </p:cNvPr>
          <p:cNvSpPr>
            <a:spLocks noGrp="1"/>
          </p:cNvSpPr>
          <p:nvPr>
            <p:ph type="body" sz="quarter" idx="24" hasCustomPrompt="1"/>
          </p:nvPr>
        </p:nvSpPr>
        <p:spPr>
          <a:xfrm>
            <a:off x="68571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3" name="Text Placeholder 10">
            <a:extLst>
              <a:ext uri="{FF2B5EF4-FFF2-40B4-BE49-F238E27FC236}">
                <a16:creationId xmlns:a16="http://schemas.microsoft.com/office/drawing/2014/main" id="{93B4DEF0-CC8C-1141-BB42-3658F1461FDC}"/>
              </a:ext>
            </a:extLst>
          </p:cNvPr>
          <p:cNvSpPr>
            <a:spLocks noGrp="1"/>
          </p:cNvSpPr>
          <p:nvPr>
            <p:ph type="body" sz="quarter" idx="15" hasCustomPrompt="1"/>
          </p:nvPr>
        </p:nvSpPr>
        <p:spPr>
          <a:xfrm>
            <a:off x="452569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24" name="Text Placeholder 10">
            <a:extLst>
              <a:ext uri="{FF2B5EF4-FFF2-40B4-BE49-F238E27FC236}">
                <a16:creationId xmlns:a16="http://schemas.microsoft.com/office/drawing/2014/main" id="{2A4AA230-1018-2A4E-866B-ABC157E7D7C3}"/>
              </a:ext>
            </a:extLst>
          </p:cNvPr>
          <p:cNvSpPr>
            <a:spLocks noGrp="1"/>
          </p:cNvSpPr>
          <p:nvPr>
            <p:ph type="body" sz="quarter" idx="16" hasCustomPrompt="1"/>
          </p:nvPr>
        </p:nvSpPr>
        <p:spPr>
          <a:xfrm>
            <a:off x="452569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a:t>
            </a:r>
          </a:p>
        </p:txBody>
      </p:sp>
      <p:sp>
        <p:nvSpPr>
          <p:cNvPr id="25" name="Text Placeholder 10">
            <a:extLst>
              <a:ext uri="{FF2B5EF4-FFF2-40B4-BE49-F238E27FC236}">
                <a16:creationId xmlns:a16="http://schemas.microsoft.com/office/drawing/2014/main" id="{64BC64BE-9E68-9F4C-AFA7-CF35ADD03FCD}"/>
              </a:ext>
            </a:extLst>
          </p:cNvPr>
          <p:cNvSpPr>
            <a:spLocks noGrp="1"/>
          </p:cNvSpPr>
          <p:nvPr>
            <p:ph type="body" sz="quarter" idx="17" hasCustomPrompt="1"/>
          </p:nvPr>
        </p:nvSpPr>
        <p:spPr>
          <a:xfrm>
            <a:off x="836567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28" name="Text Placeholder 10">
            <a:extLst>
              <a:ext uri="{FF2B5EF4-FFF2-40B4-BE49-F238E27FC236}">
                <a16:creationId xmlns:a16="http://schemas.microsoft.com/office/drawing/2014/main" id="{94F781F0-1BF4-9846-997A-ABF7F6072F13}"/>
              </a:ext>
            </a:extLst>
          </p:cNvPr>
          <p:cNvSpPr>
            <a:spLocks noGrp="1"/>
          </p:cNvSpPr>
          <p:nvPr>
            <p:ph type="body" sz="quarter" idx="18" hasCustomPrompt="1"/>
          </p:nvPr>
        </p:nvSpPr>
        <p:spPr>
          <a:xfrm>
            <a:off x="8365670" y="3733325"/>
            <a:ext cx="3199983" cy="22860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a:t>
            </a:r>
          </a:p>
        </p:txBody>
      </p:sp>
      <p:sp>
        <p:nvSpPr>
          <p:cNvPr id="29" name="Picture Placeholder 6">
            <a:extLst>
              <a:ext uri="{FF2B5EF4-FFF2-40B4-BE49-F238E27FC236}">
                <a16:creationId xmlns:a16="http://schemas.microsoft.com/office/drawing/2014/main" id="{E04DE104-8EB0-AA49-8660-C4E8BE9EF813}"/>
              </a:ext>
            </a:extLst>
          </p:cNvPr>
          <p:cNvSpPr>
            <a:spLocks noGrp="1"/>
          </p:cNvSpPr>
          <p:nvPr>
            <p:ph type="pic" sz="quarter" idx="25" hasCustomPrompt="1"/>
          </p:nvPr>
        </p:nvSpPr>
        <p:spPr>
          <a:xfrm>
            <a:off x="68571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0" name="Picture Placeholder 6">
            <a:extLst>
              <a:ext uri="{FF2B5EF4-FFF2-40B4-BE49-F238E27FC236}">
                <a16:creationId xmlns:a16="http://schemas.microsoft.com/office/drawing/2014/main" id="{7FDE684D-1DEA-4D44-A529-E058276598FC}"/>
              </a:ext>
            </a:extLst>
          </p:cNvPr>
          <p:cNvSpPr>
            <a:spLocks noGrp="1"/>
          </p:cNvSpPr>
          <p:nvPr>
            <p:ph type="pic" sz="quarter" idx="20" hasCustomPrompt="1"/>
          </p:nvPr>
        </p:nvSpPr>
        <p:spPr>
          <a:xfrm>
            <a:off x="452569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1" name="Picture Placeholder 6">
            <a:extLst>
              <a:ext uri="{FF2B5EF4-FFF2-40B4-BE49-F238E27FC236}">
                <a16:creationId xmlns:a16="http://schemas.microsoft.com/office/drawing/2014/main" id="{D07034DC-35DE-3443-8269-22F710B71BD7}"/>
              </a:ext>
            </a:extLst>
          </p:cNvPr>
          <p:cNvSpPr>
            <a:spLocks noGrp="1"/>
          </p:cNvSpPr>
          <p:nvPr>
            <p:ph type="pic" sz="quarter" idx="21" hasCustomPrompt="1"/>
          </p:nvPr>
        </p:nvSpPr>
        <p:spPr>
          <a:xfrm>
            <a:off x="836567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pic>
        <p:nvPicPr>
          <p:cNvPr id="14" name="Picture 13">
            <a:extLst>
              <a:ext uri="{FF2B5EF4-FFF2-40B4-BE49-F238E27FC236}">
                <a16:creationId xmlns:a16="http://schemas.microsoft.com/office/drawing/2014/main" id="{431E4674-FA43-4446-814D-054FC232557D}"/>
              </a:ext>
            </a:extLst>
          </p:cNvPr>
          <p:cNvPicPr>
            <a:picLocks noChangeAspect="1"/>
          </p:cNvPicPr>
          <p:nvPr userDrawn="1"/>
        </p:nvPicPr>
        <p:blipFill>
          <a:blip r:embed="rId3"/>
          <a:stretch>
            <a:fillRect/>
          </a:stretch>
        </p:blipFill>
        <p:spPr>
          <a:xfrm rot="10800000">
            <a:off x="0" y="0"/>
            <a:ext cx="12190413" cy="6858000"/>
          </a:xfrm>
          <a:prstGeom prst="rect">
            <a:avLst/>
          </a:prstGeom>
        </p:spPr>
      </p:pic>
    </p:spTree>
    <p:extLst>
      <p:ext uri="{BB962C8B-B14F-4D97-AF65-F5344CB8AC3E}">
        <p14:creationId xmlns:p14="http://schemas.microsoft.com/office/powerpoint/2010/main" val="29784215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Column_Sta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76FAA-1F62-A947-8A84-14D40E23C425}"/>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0" name="Text Placeholder 10">
            <a:extLst>
              <a:ext uri="{FF2B5EF4-FFF2-40B4-BE49-F238E27FC236}">
                <a16:creationId xmlns:a16="http://schemas.microsoft.com/office/drawing/2014/main" id="{BE0D8AAC-BF8E-7D4F-92ED-403F0D73370B}"/>
              </a:ext>
            </a:extLst>
          </p:cNvPr>
          <p:cNvSpPr>
            <a:spLocks noGrp="1"/>
          </p:cNvSpPr>
          <p:nvPr>
            <p:ph type="body" sz="quarter" idx="26" hasCustomPrompt="1"/>
          </p:nvPr>
        </p:nvSpPr>
        <p:spPr>
          <a:xfrm>
            <a:off x="685711" y="4441201"/>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26" name="Text Placeholder 10">
            <a:extLst>
              <a:ext uri="{FF2B5EF4-FFF2-40B4-BE49-F238E27FC236}">
                <a16:creationId xmlns:a16="http://schemas.microsoft.com/office/drawing/2014/main" id="{EB3E712F-8FB7-DE4D-A53A-0C457A58E388}"/>
              </a:ext>
            </a:extLst>
          </p:cNvPr>
          <p:cNvSpPr>
            <a:spLocks noGrp="1"/>
          </p:cNvSpPr>
          <p:nvPr>
            <p:ph type="body" sz="quarter" idx="27" hasCustomPrompt="1"/>
          </p:nvPr>
        </p:nvSpPr>
        <p:spPr>
          <a:xfrm>
            <a:off x="685711" y="4693658"/>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a:t>
            </a:r>
          </a:p>
        </p:txBody>
      </p:sp>
      <p:sp>
        <p:nvSpPr>
          <p:cNvPr id="27" name="Text Placeholder 10">
            <a:extLst>
              <a:ext uri="{FF2B5EF4-FFF2-40B4-BE49-F238E27FC236}">
                <a16:creationId xmlns:a16="http://schemas.microsoft.com/office/drawing/2014/main" id="{2CACB530-FDE5-1A43-8A4A-F8D527D74BBF}"/>
              </a:ext>
            </a:extLst>
          </p:cNvPr>
          <p:cNvSpPr>
            <a:spLocks noGrp="1"/>
          </p:cNvSpPr>
          <p:nvPr>
            <p:ph type="body" sz="quarter" idx="15" hasCustomPrompt="1"/>
          </p:nvPr>
        </p:nvSpPr>
        <p:spPr>
          <a:xfrm>
            <a:off x="4525691" y="4441201"/>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33" name="Text Placeholder 10">
            <a:extLst>
              <a:ext uri="{FF2B5EF4-FFF2-40B4-BE49-F238E27FC236}">
                <a16:creationId xmlns:a16="http://schemas.microsoft.com/office/drawing/2014/main" id="{478E9B5E-D272-8646-984F-DE7F5B8DC8E5}"/>
              </a:ext>
            </a:extLst>
          </p:cNvPr>
          <p:cNvSpPr>
            <a:spLocks noGrp="1"/>
          </p:cNvSpPr>
          <p:nvPr>
            <p:ph type="body" sz="quarter" idx="16" hasCustomPrompt="1"/>
          </p:nvPr>
        </p:nvSpPr>
        <p:spPr>
          <a:xfrm>
            <a:off x="4525691" y="4693658"/>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34" name="Text Placeholder 10">
            <a:extLst>
              <a:ext uri="{FF2B5EF4-FFF2-40B4-BE49-F238E27FC236}">
                <a16:creationId xmlns:a16="http://schemas.microsoft.com/office/drawing/2014/main" id="{07118146-0AAD-A249-BA90-F38B7B6B5ECC}"/>
              </a:ext>
            </a:extLst>
          </p:cNvPr>
          <p:cNvSpPr>
            <a:spLocks noGrp="1"/>
          </p:cNvSpPr>
          <p:nvPr>
            <p:ph type="body" sz="quarter" idx="17" hasCustomPrompt="1"/>
          </p:nvPr>
        </p:nvSpPr>
        <p:spPr>
          <a:xfrm>
            <a:off x="8365671" y="4441201"/>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35" name="Text Placeholder 10">
            <a:extLst>
              <a:ext uri="{FF2B5EF4-FFF2-40B4-BE49-F238E27FC236}">
                <a16:creationId xmlns:a16="http://schemas.microsoft.com/office/drawing/2014/main" id="{6827D84C-A092-194C-BD39-627BEF166CA0}"/>
              </a:ext>
            </a:extLst>
          </p:cNvPr>
          <p:cNvSpPr>
            <a:spLocks noGrp="1"/>
          </p:cNvSpPr>
          <p:nvPr>
            <p:ph type="body" sz="quarter" idx="18" hasCustomPrompt="1"/>
          </p:nvPr>
        </p:nvSpPr>
        <p:spPr>
          <a:xfrm>
            <a:off x="8365670" y="4693658"/>
            <a:ext cx="3199983" cy="6858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36" name="Picture Placeholder 6">
            <a:extLst>
              <a:ext uri="{FF2B5EF4-FFF2-40B4-BE49-F238E27FC236}">
                <a16:creationId xmlns:a16="http://schemas.microsoft.com/office/drawing/2014/main" id="{82EF42E5-5F18-E04E-85FC-2DBEB28F3D9C}"/>
              </a:ext>
            </a:extLst>
          </p:cNvPr>
          <p:cNvSpPr>
            <a:spLocks noGrp="1"/>
          </p:cNvSpPr>
          <p:nvPr>
            <p:ph type="pic" sz="quarter" idx="19" hasCustomPrompt="1"/>
          </p:nvPr>
        </p:nvSpPr>
        <p:spPr>
          <a:xfrm>
            <a:off x="4525691" y="3938280"/>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37" name="Picture Placeholder 6">
            <a:extLst>
              <a:ext uri="{FF2B5EF4-FFF2-40B4-BE49-F238E27FC236}">
                <a16:creationId xmlns:a16="http://schemas.microsoft.com/office/drawing/2014/main" id="{7AA0EF4B-DA16-8442-8F76-08C18D3FBC1B}"/>
              </a:ext>
            </a:extLst>
          </p:cNvPr>
          <p:cNvSpPr>
            <a:spLocks noGrp="1"/>
          </p:cNvSpPr>
          <p:nvPr>
            <p:ph type="pic" sz="quarter" idx="28" hasCustomPrompt="1"/>
          </p:nvPr>
        </p:nvSpPr>
        <p:spPr>
          <a:xfrm>
            <a:off x="685711" y="3938280"/>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38" name="Picture Placeholder 6">
            <a:extLst>
              <a:ext uri="{FF2B5EF4-FFF2-40B4-BE49-F238E27FC236}">
                <a16:creationId xmlns:a16="http://schemas.microsoft.com/office/drawing/2014/main" id="{F041F171-2C71-1F4C-AF8C-7BE75E1018F8}"/>
              </a:ext>
            </a:extLst>
          </p:cNvPr>
          <p:cNvSpPr>
            <a:spLocks noGrp="1"/>
          </p:cNvSpPr>
          <p:nvPr>
            <p:ph type="pic" sz="quarter" idx="21" hasCustomPrompt="1"/>
          </p:nvPr>
        </p:nvSpPr>
        <p:spPr>
          <a:xfrm>
            <a:off x="8365671" y="3938280"/>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39" name="Text Placeholder 10">
            <a:extLst>
              <a:ext uri="{FF2B5EF4-FFF2-40B4-BE49-F238E27FC236}">
                <a16:creationId xmlns:a16="http://schemas.microsoft.com/office/drawing/2014/main" id="{90C3A686-30B1-C341-8C05-F0B75852483C}"/>
              </a:ext>
            </a:extLst>
          </p:cNvPr>
          <p:cNvSpPr>
            <a:spLocks noGrp="1"/>
          </p:cNvSpPr>
          <p:nvPr>
            <p:ph type="body" sz="quarter" idx="29" hasCustomPrompt="1"/>
          </p:nvPr>
        </p:nvSpPr>
        <p:spPr>
          <a:xfrm>
            <a:off x="685711" y="2739464"/>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$13,039,393</a:t>
            </a:r>
          </a:p>
        </p:txBody>
      </p:sp>
      <p:sp>
        <p:nvSpPr>
          <p:cNvPr id="40" name="Text Placeholder 10">
            <a:extLst>
              <a:ext uri="{FF2B5EF4-FFF2-40B4-BE49-F238E27FC236}">
                <a16:creationId xmlns:a16="http://schemas.microsoft.com/office/drawing/2014/main" id="{E3007DB2-C144-4849-878B-997D5F4403DE}"/>
              </a:ext>
            </a:extLst>
          </p:cNvPr>
          <p:cNvSpPr>
            <a:spLocks noGrp="1"/>
          </p:cNvSpPr>
          <p:nvPr>
            <p:ph type="body" sz="quarter" idx="23" hasCustomPrompt="1"/>
          </p:nvPr>
        </p:nvSpPr>
        <p:spPr>
          <a:xfrm>
            <a:off x="4525691" y="2739464"/>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$25,356</a:t>
            </a:r>
          </a:p>
        </p:txBody>
      </p:sp>
      <p:sp>
        <p:nvSpPr>
          <p:cNvPr id="41" name="Text Placeholder 10">
            <a:extLst>
              <a:ext uri="{FF2B5EF4-FFF2-40B4-BE49-F238E27FC236}">
                <a16:creationId xmlns:a16="http://schemas.microsoft.com/office/drawing/2014/main" id="{3181A7D6-2C97-DE4A-8BBF-9BB5D0CCB336}"/>
              </a:ext>
            </a:extLst>
          </p:cNvPr>
          <p:cNvSpPr>
            <a:spLocks noGrp="1"/>
          </p:cNvSpPr>
          <p:nvPr>
            <p:ph type="body" sz="quarter" idx="24" hasCustomPrompt="1"/>
          </p:nvPr>
        </p:nvSpPr>
        <p:spPr>
          <a:xfrm>
            <a:off x="8365671" y="2389368"/>
            <a:ext cx="3199983" cy="1215718"/>
          </a:xfrm>
          <a:prstGeom prst="rect">
            <a:avLst/>
          </a:prstGeom>
        </p:spPr>
        <p:txBody>
          <a:bodyPr lIns="0" tIns="0" rIns="0" bIns="0" anchor="ctr">
            <a:spAutoFit/>
          </a:bodyPr>
          <a:lstStyle>
            <a:lvl1pPr marL="0" indent="0">
              <a:lnSpc>
                <a:spcPct val="100000"/>
              </a:lnSpc>
              <a:spcBef>
                <a:spcPts val="0"/>
              </a:spcBef>
              <a:buNone/>
              <a:defRPr sz="7898"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100%</a:t>
            </a:r>
          </a:p>
        </p:txBody>
      </p:sp>
      <p:sp>
        <p:nvSpPr>
          <p:cNvPr id="42" name="Title 1">
            <a:extLst>
              <a:ext uri="{FF2B5EF4-FFF2-40B4-BE49-F238E27FC236}">
                <a16:creationId xmlns:a16="http://schemas.microsoft.com/office/drawing/2014/main" id="{0A1D2834-CF16-C947-A04A-AA346C739178}"/>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2895798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Callouts">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9BC8C088-D825-9F4B-A45B-43CD8A9B5F6F}"/>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7" name="Rectangle 36">
            <a:extLst>
              <a:ext uri="{FF2B5EF4-FFF2-40B4-BE49-F238E27FC236}">
                <a16:creationId xmlns:a16="http://schemas.microsoft.com/office/drawing/2014/main" id="{7EC4B480-ABCA-C340-9236-C79EC77FCBE5}"/>
              </a:ext>
            </a:extLst>
          </p:cNvPr>
          <p:cNvSpPr/>
          <p:nvPr userDrawn="1"/>
        </p:nvSpPr>
        <p:spPr>
          <a:xfrm>
            <a:off x="4251406" y="208419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8" name="Rectangle 37">
            <a:extLst>
              <a:ext uri="{FF2B5EF4-FFF2-40B4-BE49-F238E27FC236}">
                <a16:creationId xmlns:a16="http://schemas.microsoft.com/office/drawing/2014/main" id="{03A5A267-D44B-3247-945F-4CECA418229D}"/>
              </a:ext>
            </a:extLst>
          </p:cNvPr>
          <p:cNvSpPr/>
          <p:nvPr userDrawn="1"/>
        </p:nvSpPr>
        <p:spPr>
          <a:xfrm>
            <a:off x="4251406" y="423303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9" name="Rectangle 38">
            <a:extLst>
              <a:ext uri="{FF2B5EF4-FFF2-40B4-BE49-F238E27FC236}">
                <a16:creationId xmlns:a16="http://schemas.microsoft.com/office/drawing/2014/main" id="{449850DB-E4F4-B248-99AB-ED61B753B3BF}"/>
              </a:ext>
            </a:extLst>
          </p:cNvPr>
          <p:cNvSpPr/>
          <p:nvPr userDrawn="1"/>
        </p:nvSpPr>
        <p:spPr>
          <a:xfrm>
            <a:off x="8090042" y="208419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40" name="Rectangle 39">
            <a:extLst>
              <a:ext uri="{FF2B5EF4-FFF2-40B4-BE49-F238E27FC236}">
                <a16:creationId xmlns:a16="http://schemas.microsoft.com/office/drawing/2014/main" id="{8C16910A-1B2C-034E-BF7E-7559251F6AF1}"/>
              </a:ext>
            </a:extLst>
          </p:cNvPr>
          <p:cNvSpPr/>
          <p:nvPr userDrawn="1"/>
        </p:nvSpPr>
        <p:spPr>
          <a:xfrm>
            <a:off x="8090042" y="423303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0" name="Text Placeholder 10">
            <a:extLst>
              <a:ext uri="{FF2B5EF4-FFF2-40B4-BE49-F238E27FC236}">
                <a16:creationId xmlns:a16="http://schemas.microsoft.com/office/drawing/2014/main" id="{03E9E3F3-6899-1841-97C3-75B8A1EC5853}"/>
              </a:ext>
            </a:extLst>
          </p:cNvPr>
          <p:cNvSpPr>
            <a:spLocks noGrp="1"/>
          </p:cNvSpPr>
          <p:nvPr>
            <p:ph type="body" sz="quarter" idx="13" hasCustomPrompt="1"/>
          </p:nvPr>
        </p:nvSpPr>
        <p:spPr>
          <a:xfrm>
            <a:off x="457140" y="2084832"/>
            <a:ext cx="3657124" cy="457200"/>
          </a:xfrm>
          <a:prstGeom prst="rect">
            <a:avLst/>
          </a:prstGeom>
        </p:spPr>
        <p:txBody>
          <a:bodyPr lIns="0" tIns="0" rIns="0" bIns="0"/>
          <a:lstStyle>
            <a:lvl1pPr marL="0" marR="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sz="1050" b="0" i="0">
                <a:latin typeface="GT Walsheim Bold" panose="02000503030000020003" pitchFamily="2" charset="77"/>
              </a:defRPr>
            </a:lvl1pPr>
            <a:lvl2pPr>
              <a:buNone/>
              <a:defRPr/>
            </a:lvl2pPr>
            <a:lvl3pPr>
              <a:buNone/>
              <a:defRPr/>
            </a:lvl3pPr>
            <a:lvl4pPr>
              <a:buNone/>
              <a:defRPr/>
            </a:lvl4pPr>
            <a:lvl5pPr>
              <a:buNone/>
              <a:defRPr/>
            </a:lvl5pPr>
          </a:lstStyle>
          <a:p>
            <a:pPr marL="0" marR="0" lvl="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a:pPr>
            <a:r>
              <a:rPr lang="en-US" dirty="0"/>
              <a:t>H3 HEADLINE GT WALSHEIM BOLD 21PT</a:t>
            </a:r>
          </a:p>
          <a:p>
            <a:pPr lvl="0"/>
            <a:r>
              <a:rPr lang="en-US" dirty="0"/>
              <a:t>LET US HELP YOU DEVELOP A CLEAR PATH TO SUCCESS.</a:t>
            </a:r>
          </a:p>
        </p:txBody>
      </p:sp>
      <p:sp>
        <p:nvSpPr>
          <p:cNvPr id="21" name="Text Placeholder 10">
            <a:extLst>
              <a:ext uri="{FF2B5EF4-FFF2-40B4-BE49-F238E27FC236}">
                <a16:creationId xmlns:a16="http://schemas.microsoft.com/office/drawing/2014/main" id="{4B6E732E-464B-B441-936C-02EAA91F0B35}"/>
              </a:ext>
            </a:extLst>
          </p:cNvPr>
          <p:cNvSpPr>
            <a:spLocks noGrp="1"/>
          </p:cNvSpPr>
          <p:nvPr>
            <p:ph type="body" sz="quarter" idx="14" hasCustomPrompt="1"/>
          </p:nvPr>
        </p:nvSpPr>
        <p:spPr>
          <a:xfrm>
            <a:off x="457140" y="2651760"/>
            <a:ext cx="3657124" cy="354787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eanj</a:t>
            </a:r>
            <a:r>
              <a:rPr lang="en-US" dirty="0"/>
              <a:t> um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p>
        </p:txBody>
      </p:sp>
      <p:sp>
        <p:nvSpPr>
          <p:cNvPr id="36" name="Title 1">
            <a:extLst>
              <a:ext uri="{FF2B5EF4-FFF2-40B4-BE49-F238E27FC236}">
                <a16:creationId xmlns:a16="http://schemas.microsoft.com/office/drawing/2014/main" id="{B8D86DD6-5F6E-AC45-8DAF-DA8DF33D8258}"/>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41" name="Text Placeholder 10">
            <a:extLst>
              <a:ext uri="{FF2B5EF4-FFF2-40B4-BE49-F238E27FC236}">
                <a16:creationId xmlns:a16="http://schemas.microsoft.com/office/drawing/2014/main" id="{CC9AC194-B1AE-D44D-AB67-CC5DFD643CF3}"/>
              </a:ext>
            </a:extLst>
          </p:cNvPr>
          <p:cNvSpPr>
            <a:spLocks noGrp="1"/>
          </p:cNvSpPr>
          <p:nvPr>
            <p:ph type="body" sz="quarter" idx="15" hasCustomPrompt="1"/>
          </p:nvPr>
        </p:nvSpPr>
        <p:spPr>
          <a:xfrm>
            <a:off x="4562262" y="2587117"/>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SHARE ANALYSIS</a:t>
            </a:r>
          </a:p>
        </p:txBody>
      </p:sp>
      <p:sp>
        <p:nvSpPr>
          <p:cNvPr id="42" name="Text Placeholder 10">
            <a:extLst>
              <a:ext uri="{FF2B5EF4-FFF2-40B4-BE49-F238E27FC236}">
                <a16:creationId xmlns:a16="http://schemas.microsoft.com/office/drawing/2014/main" id="{F815DD08-439D-DF46-AEB1-3CBE40EAB86D}"/>
              </a:ext>
            </a:extLst>
          </p:cNvPr>
          <p:cNvSpPr>
            <a:spLocks noGrp="1"/>
          </p:cNvSpPr>
          <p:nvPr>
            <p:ph type="body" sz="quarter" idx="16" hasCustomPrompt="1"/>
          </p:nvPr>
        </p:nvSpPr>
        <p:spPr>
          <a:xfrm>
            <a:off x="4754261" y="2892825"/>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44" name="Text Placeholder 10">
            <a:extLst>
              <a:ext uri="{FF2B5EF4-FFF2-40B4-BE49-F238E27FC236}">
                <a16:creationId xmlns:a16="http://schemas.microsoft.com/office/drawing/2014/main" id="{ADADDB5F-1E90-6348-82C5-4B9C64F0B06A}"/>
              </a:ext>
            </a:extLst>
          </p:cNvPr>
          <p:cNvSpPr>
            <a:spLocks noGrp="1"/>
          </p:cNvSpPr>
          <p:nvPr>
            <p:ph type="body" sz="quarter" idx="29" hasCustomPrompt="1"/>
          </p:nvPr>
        </p:nvSpPr>
        <p:spPr>
          <a:xfrm>
            <a:off x="8594241" y="4959985"/>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45" name="Text Placeholder 10">
            <a:extLst>
              <a:ext uri="{FF2B5EF4-FFF2-40B4-BE49-F238E27FC236}">
                <a16:creationId xmlns:a16="http://schemas.microsoft.com/office/drawing/2014/main" id="{3727A619-6734-924B-B760-EFBD2EEB2FA4}"/>
              </a:ext>
            </a:extLst>
          </p:cNvPr>
          <p:cNvSpPr>
            <a:spLocks noGrp="1"/>
          </p:cNvSpPr>
          <p:nvPr>
            <p:ph type="body" sz="quarter" idx="24" hasCustomPrompt="1"/>
          </p:nvPr>
        </p:nvSpPr>
        <p:spPr>
          <a:xfrm>
            <a:off x="8594241" y="2892825"/>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46" name="Text Placeholder 10">
            <a:extLst>
              <a:ext uri="{FF2B5EF4-FFF2-40B4-BE49-F238E27FC236}">
                <a16:creationId xmlns:a16="http://schemas.microsoft.com/office/drawing/2014/main" id="{6703A007-116B-AD4A-AD51-C632E8492E9A}"/>
              </a:ext>
            </a:extLst>
          </p:cNvPr>
          <p:cNvSpPr>
            <a:spLocks noGrp="1"/>
          </p:cNvSpPr>
          <p:nvPr>
            <p:ph type="body" sz="quarter" idx="25" hasCustomPrompt="1"/>
          </p:nvPr>
        </p:nvSpPr>
        <p:spPr>
          <a:xfrm>
            <a:off x="8402242" y="2587117"/>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DISTRIBUTION STRATEGY</a:t>
            </a:r>
          </a:p>
        </p:txBody>
      </p:sp>
      <p:sp>
        <p:nvSpPr>
          <p:cNvPr id="48" name="Text Placeholder 10">
            <a:extLst>
              <a:ext uri="{FF2B5EF4-FFF2-40B4-BE49-F238E27FC236}">
                <a16:creationId xmlns:a16="http://schemas.microsoft.com/office/drawing/2014/main" id="{A27ACD3A-0CE7-A840-A73E-D00A0C1B2A03}"/>
              </a:ext>
            </a:extLst>
          </p:cNvPr>
          <p:cNvSpPr>
            <a:spLocks noGrp="1"/>
          </p:cNvSpPr>
          <p:nvPr>
            <p:ph type="body" sz="quarter" idx="27" hasCustomPrompt="1"/>
          </p:nvPr>
        </p:nvSpPr>
        <p:spPr>
          <a:xfrm>
            <a:off x="8402242" y="4644517"/>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SEGMENT FORECASTS</a:t>
            </a:r>
          </a:p>
        </p:txBody>
      </p:sp>
      <p:sp>
        <p:nvSpPr>
          <p:cNvPr id="49" name="Text Placeholder 10">
            <a:extLst>
              <a:ext uri="{FF2B5EF4-FFF2-40B4-BE49-F238E27FC236}">
                <a16:creationId xmlns:a16="http://schemas.microsoft.com/office/drawing/2014/main" id="{35DB2B5C-AEB9-A84C-9FF8-BE9055BC522F}"/>
              </a:ext>
            </a:extLst>
          </p:cNvPr>
          <p:cNvSpPr>
            <a:spLocks noGrp="1"/>
          </p:cNvSpPr>
          <p:nvPr>
            <p:ph type="body" sz="quarter" idx="30" hasCustomPrompt="1"/>
          </p:nvPr>
        </p:nvSpPr>
        <p:spPr>
          <a:xfrm>
            <a:off x="4562262" y="4662805"/>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PRODUCT INNOVATION &amp; ANALYSIS</a:t>
            </a:r>
          </a:p>
        </p:txBody>
      </p:sp>
      <p:sp>
        <p:nvSpPr>
          <p:cNvPr id="50" name="Text Placeholder 10">
            <a:extLst>
              <a:ext uri="{FF2B5EF4-FFF2-40B4-BE49-F238E27FC236}">
                <a16:creationId xmlns:a16="http://schemas.microsoft.com/office/drawing/2014/main" id="{09CDCEBF-D048-5943-8858-3D3BE2823659}"/>
              </a:ext>
            </a:extLst>
          </p:cNvPr>
          <p:cNvSpPr>
            <a:spLocks noGrp="1"/>
          </p:cNvSpPr>
          <p:nvPr>
            <p:ph type="body" sz="quarter" idx="31" hasCustomPrompt="1"/>
          </p:nvPr>
        </p:nvSpPr>
        <p:spPr>
          <a:xfrm>
            <a:off x="4754261" y="4968513"/>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Tree>
    <p:extLst>
      <p:ext uri="{BB962C8B-B14F-4D97-AF65-F5344CB8AC3E}">
        <p14:creationId xmlns:p14="http://schemas.microsoft.com/office/powerpoint/2010/main" val="40542202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lumn_Phot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38A3FD-B06A-B04A-B3D1-EC6D374261CD}"/>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159978" y="1965960"/>
            <a:ext cx="7588532"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6" name="Text Placeholder 10">
            <a:extLst>
              <a:ext uri="{FF2B5EF4-FFF2-40B4-BE49-F238E27FC236}">
                <a16:creationId xmlns:a16="http://schemas.microsoft.com/office/drawing/2014/main" id="{0A82A34E-F773-7940-A1FE-5666805B5A35}"/>
              </a:ext>
            </a:extLst>
          </p:cNvPr>
          <p:cNvSpPr>
            <a:spLocks noGrp="1"/>
          </p:cNvSpPr>
          <p:nvPr>
            <p:ph type="body" sz="quarter" idx="13" hasCustomPrompt="1"/>
          </p:nvPr>
        </p:nvSpPr>
        <p:spPr>
          <a:xfrm>
            <a:off x="457140" y="1965960"/>
            <a:ext cx="338284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7" name="Text Placeholder 10">
            <a:extLst>
              <a:ext uri="{FF2B5EF4-FFF2-40B4-BE49-F238E27FC236}">
                <a16:creationId xmlns:a16="http://schemas.microsoft.com/office/drawing/2014/main" id="{1B2A991E-F920-3341-9254-200090771B39}"/>
              </a:ext>
            </a:extLst>
          </p:cNvPr>
          <p:cNvSpPr>
            <a:spLocks noGrp="1"/>
          </p:cNvSpPr>
          <p:nvPr>
            <p:ph type="body" sz="quarter" idx="14" hasCustomPrompt="1"/>
          </p:nvPr>
        </p:nvSpPr>
        <p:spPr>
          <a:xfrm>
            <a:off x="457140" y="2350008"/>
            <a:ext cx="3382840" cy="4073652"/>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9" name="Title 1">
            <a:extLst>
              <a:ext uri="{FF2B5EF4-FFF2-40B4-BE49-F238E27FC236}">
                <a16:creationId xmlns:a16="http://schemas.microsoft.com/office/drawing/2014/main" id="{E9D52CF2-9C4B-CA4E-94E2-BD996C93745C}"/>
              </a:ext>
            </a:extLst>
          </p:cNvPr>
          <p:cNvSpPr>
            <a:spLocks noGrp="1"/>
          </p:cNvSpPr>
          <p:nvPr>
            <p:ph type="title" hasCustomPrompt="1"/>
          </p:nvPr>
        </p:nvSpPr>
        <p:spPr>
          <a:xfrm>
            <a:off x="457140" y="914401"/>
            <a:ext cx="6857107" cy="10515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19084778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olum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8E813A-C7EF-0148-98E8-8CE187550CDC}"/>
              </a:ext>
            </a:extLst>
          </p:cNvPr>
          <p:cNvPicPr>
            <a:picLocks noChangeAspect="1"/>
          </p:cNvPicPr>
          <p:nvPr userDrawn="1"/>
        </p:nvPicPr>
        <p:blipFill>
          <a:blip r:embed="rId2"/>
          <a:stretch>
            <a:fillRect/>
          </a:stretch>
        </p:blipFill>
        <p:spPr>
          <a:xfrm>
            <a:off x="0"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pic>
        <p:nvPicPr>
          <p:cNvPr id="20" name="Picture 19">
            <a:extLst>
              <a:ext uri="{FF2B5EF4-FFF2-40B4-BE49-F238E27FC236}">
                <a16:creationId xmlns:a16="http://schemas.microsoft.com/office/drawing/2014/main" id="{A82298A7-DD05-FB4E-BAC9-BB5282A68F91}"/>
              </a:ext>
            </a:extLst>
          </p:cNvPr>
          <p:cNvPicPr>
            <a:picLocks noChangeAspect="1"/>
          </p:cNvPicPr>
          <p:nvPr userDrawn="1"/>
        </p:nvPicPr>
        <p:blipFill>
          <a:blip r:embed="rId3"/>
          <a:stretch>
            <a:fillRect/>
          </a:stretch>
        </p:blipFill>
        <p:spPr>
          <a:xfrm>
            <a:off x="9339190" y="4440857"/>
            <a:ext cx="1974593" cy="1974850"/>
          </a:xfrm>
          <a:prstGeom prst="rect">
            <a:avLst/>
          </a:prstGeom>
        </p:spPr>
      </p:pic>
      <p:sp>
        <p:nvSpPr>
          <p:cNvPr id="28" name="Picture Placeholder 6">
            <a:extLst>
              <a:ext uri="{FF2B5EF4-FFF2-40B4-BE49-F238E27FC236}">
                <a16:creationId xmlns:a16="http://schemas.microsoft.com/office/drawing/2014/main" id="{3C1E8DDA-42F2-B24A-9271-EE11493EB350}"/>
              </a:ext>
            </a:extLst>
          </p:cNvPr>
          <p:cNvSpPr>
            <a:spLocks noGrp="1"/>
          </p:cNvSpPr>
          <p:nvPr>
            <p:ph type="pic" sz="quarter" idx="17" hasCustomPrompt="1"/>
          </p:nvPr>
        </p:nvSpPr>
        <p:spPr>
          <a:xfrm>
            <a:off x="9737092" y="4108377"/>
            <a:ext cx="1782848" cy="1577340"/>
          </a:xfrm>
          <a:prstGeom prst="rect">
            <a:avLst/>
          </a:prstGeom>
          <a:solidFill>
            <a:schemeClr val="bg1">
              <a:lumMod val="50000"/>
            </a:schemeClr>
          </a:solidFill>
          <a:ln w="31750">
            <a:solidFill>
              <a:schemeClr val="tx1"/>
            </a:solidFill>
          </a:ln>
        </p:spPr>
        <p:txBody>
          <a:bodyPr anchor="ctr"/>
          <a:lstStyle>
            <a:lvl1pPr marL="0" indent="0" algn="ctr">
              <a:buNone/>
              <a:defRPr>
                <a:solidFill>
                  <a:schemeClr val="bg1"/>
                </a:solidFill>
              </a:defRPr>
            </a:lvl1pPr>
          </a:lstStyle>
          <a:p>
            <a:r>
              <a:rPr lang="en-US" dirty="0"/>
              <a:t>Insert Picture Here</a:t>
            </a:r>
          </a:p>
        </p:txBody>
      </p:sp>
      <p:sp>
        <p:nvSpPr>
          <p:cNvPr id="31" name="Text Placeholder 10">
            <a:extLst>
              <a:ext uri="{FF2B5EF4-FFF2-40B4-BE49-F238E27FC236}">
                <a16:creationId xmlns:a16="http://schemas.microsoft.com/office/drawing/2014/main" id="{D1FB072E-DFED-284D-A362-655713B3EA1A}"/>
              </a:ext>
            </a:extLst>
          </p:cNvPr>
          <p:cNvSpPr>
            <a:spLocks noGrp="1"/>
          </p:cNvSpPr>
          <p:nvPr>
            <p:ph type="body" sz="quarter" idx="15" hasCustomPrompt="1"/>
          </p:nvPr>
        </p:nvSpPr>
        <p:spPr>
          <a:xfrm>
            <a:off x="9737092" y="5682883"/>
            <a:ext cx="1782848" cy="403284"/>
          </a:xfrm>
          <a:prstGeom prst="rect">
            <a:avLst/>
          </a:prstGeom>
          <a:solidFill>
            <a:schemeClr val="tx1"/>
          </a:solidFill>
          <a:ln w="31750">
            <a:solidFill>
              <a:schemeClr val="tx1"/>
            </a:solidFill>
          </a:ln>
        </p:spPr>
        <p:txBody>
          <a:bodyPr lIns="137160" tIns="91440" rIns="0" bIns="0"/>
          <a:lstStyle>
            <a:lvl1pPr marL="0" indent="0">
              <a:lnSpc>
                <a:spcPct val="100000"/>
              </a:lnSpc>
              <a:spcBef>
                <a:spcPts val="0"/>
              </a:spcBef>
              <a:buNone/>
              <a:defRPr sz="1000" b="0" i="0">
                <a:solidFill>
                  <a:schemeClr val="bg1"/>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 SMITH SINDERHOFF</a:t>
            </a:r>
          </a:p>
        </p:txBody>
      </p:sp>
      <p:sp>
        <p:nvSpPr>
          <p:cNvPr id="32" name="Text Placeholder 10">
            <a:extLst>
              <a:ext uri="{FF2B5EF4-FFF2-40B4-BE49-F238E27FC236}">
                <a16:creationId xmlns:a16="http://schemas.microsoft.com/office/drawing/2014/main" id="{DAC03DC7-6DB8-3246-B141-A9D1F0A9043B}"/>
              </a:ext>
            </a:extLst>
          </p:cNvPr>
          <p:cNvSpPr>
            <a:spLocks noGrp="1"/>
          </p:cNvSpPr>
          <p:nvPr>
            <p:ph type="body" sz="quarter" idx="18" hasCustomPrompt="1"/>
          </p:nvPr>
        </p:nvSpPr>
        <p:spPr>
          <a:xfrm>
            <a:off x="9737092" y="6032053"/>
            <a:ext cx="1782848" cy="169164"/>
          </a:xfrm>
          <a:prstGeom prst="rect">
            <a:avLst/>
          </a:prstGeom>
          <a:solidFill>
            <a:schemeClr val="tx1"/>
          </a:solidFill>
          <a:ln w="31750">
            <a:solidFill>
              <a:schemeClr val="tx1"/>
            </a:solidFill>
          </a:ln>
        </p:spPr>
        <p:txBody>
          <a:bodyPr lIns="137160" tIns="0" rIns="0" bIns="0"/>
          <a:lstStyle>
            <a:lvl1pPr marL="0" indent="0">
              <a:lnSpc>
                <a:spcPct val="100000"/>
              </a:lnSpc>
              <a:spcBef>
                <a:spcPts val="0"/>
              </a:spcBef>
              <a:buNone/>
              <a:defRPr sz="675" b="0" i="0">
                <a:solidFill>
                  <a:schemeClr val="bg1"/>
                </a:solidFill>
                <a:latin typeface="+mn-lt"/>
              </a:defRPr>
            </a:lvl1pPr>
            <a:lvl2pPr>
              <a:buNone/>
              <a:defRPr/>
            </a:lvl2pPr>
            <a:lvl3pPr>
              <a:buNone/>
              <a:defRPr/>
            </a:lvl3pPr>
            <a:lvl4pPr>
              <a:buNone/>
              <a:defRPr/>
            </a:lvl4pPr>
            <a:lvl5pPr>
              <a:buNone/>
              <a:defRPr/>
            </a:lvl5pPr>
          </a:lstStyle>
          <a:p>
            <a:pPr lvl="0"/>
            <a:r>
              <a:rPr lang="en-US" dirty="0"/>
              <a:t>Title Here Please</a:t>
            </a:r>
          </a:p>
        </p:txBody>
      </p:sp>
      <p:sp>
        <p:nvSpPr>
          <p:cNvPr id="15" name="Title 1">
            <a:extLst>
              <a:ext uri="{FF2B5EF4-FFF2-40B4-BE49-F238E27FC236}">
                <a16:creationId xmlns:a16="http://schemas.microsoft.com/office/drawing/2014/main" id="{12CE8CC0-D722-B340-9DB6-FEE3B98E66CF}"/>
              </a:ext>
            </a:extLst>
          </p:cNvPr>
          <p:cNvSpPr>
            <a:spLocks noGrp="1"/>
          </p:cNvSpPr>
          <p:nvPr>
            <p:ph type="title" hasCustomPrompt="1"/>
          </p:nvPr>
        </p:nvSpPr>
        <p:spPr>
          <a:xfrm>
            <a:off x="457140" y="914400"/>
            <a:ext cx="6857107" cy="91440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16" name="Text Placeholder 10">
            <a:extLst>
              <a:ext uri="{FF2B5EF4-FFF2-40B4-BE49-F238E27FC236}">
                <a16:creationId xmlns:a16="http://schemas.microsoft.com/office/drawing/2014/main" id="{0593E340-9235-EB47-A41B-0B18E4B55E30}"/>
              </a:ext>
            </a:extLst>
          </p:cNvPr>
          <p:cNvSpPr>
            <a:spLocks noGrp="1"/>
          </p:cNvSpPr>
          <p:nvPr>
            <p:ph type="body" sz="quarter" idx="13" hasCustomPrompt="1"/>
          </p:nvPr>
        </p:nvSpPr>
        <p:spPr>
          <a:xfrm>
            <a:off x="457140" y="2055395"/>
            <a:ext cx="3199983" cy="228600"/>
          </a:xfrm>
          <a:prstGeom prst="rect">
            <a:avLst/>
          </a:prstGeom>
        </p:spPr>
        <p:txBody>
          <a:bodyPr lIns="0" tIns="0" rIns="0" bIns="0"/>
          <a:lstStyle>
            <a:lvl1pPr marL="0" indent="0">
              <a:lnSpc>
                <a:spcPts val="19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ALWAYS AHEAD</a:t>
            </a:r>
          </a:p>
        </p:txBody>
      </p:sp>
      <p:sp>
        <p:nvSpPr>
          <p:cNvPr id="17" name="Text Placeholder 10">
            <a:extLst>
              <a:ext uri="{FF2B5EF4-FFF2-40B4-BE49-F238E27FC236}">
                <a16:creationId xmlns:a16="http://schemas.microsoft.com/office/drawing/2014/main" id="{B9C52B7A-F03A-074E-B9CC-F4FA7B45E480}"/>
              </a:ext>
            </a:extLst>
          </p:cNvPr>
          <p:cNvSpPr>
            <a:spLocks noGrp="1"/>
          </p:cNvSpPr>
          <p:nvPr>
            <p:ph type="body" sz="quarter" idx="14" hasCustomPrompt="1"/>
          </p:nvPr>
        </p:nvSpPr>
        <p:spPr>
          <a:xfrm>
            <a:off x="457141" y="2329714"/>
            <a:ext cx="7634246" cy="3566160"/>
          </a:xfrm>
          <a:prstGeom prst="rect">
            <a:avLst/>
          </a:prstGeom>
        </p:spPr>
        <p:txBody>
          <a:bodyPr lIns="0" tIns="0" rIns="0" bIns="0" numCol="2" spcCol="457200"/>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a:p>
            <a:pPr lvl="0"/>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endParaRPr lang="en-US" dirty="0"/>
          </a:p>
        </p:txBody>
      </p:sp>
    </p:spTree>
    <p:extLst>
      <p:ext uri="{BB962C8B-B14F-4D97-AF65-F5344CB8AC3E}">
        <p14:creationId xmlns:p14="http://schemas.microsoft.com/office/powerpoint/2010/main" val="424080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_7">
    <p:bg>
      <p:bgPr>
        <a:solidFill>
          <a:srgbClr val="E9FAF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E0DEF5-F6C0-D246-8DA2-91902D38D4C7}"/>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10" name="Picture Placeholder 6">
            <a:extLst>
              <a:ext uri="{FF2B5EF4-FFF2-40B4-BE49-F238E27FC236}">
                <a16:creationId xmlns:a16="http://schemas.microsoft.com/office/drawing/2014/main" id="{7CE80437-E26B-AF44-BD09-7C351131A8AB}"/>
              </a:ext>
            </a:extLst>
          </p:cNvPr>
          <p:cNvSpPr>
            <a:spLocks noGrp="1"/>
          </p:cNvSpPr>
          <p:nvPr>
            <p:ph type="pic" sz="quarter" idx="17" hasCustomPrompt="1"/>
          </p:nvPr>
        </p:nvSpPr>
        <p:spPr>
          <a:xfrm>
            <a:off x="457140" y="91440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1" y="6212312"/>
            <a:ext cx="2285702" cy="228600"/>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1" y="5631874"/>
            <a:ext cx="8261775" cy="502920"/>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sp>
        <p:nvSpPr>
          <p:cNvPr id="11" name="Text Placeholder 10">
            <a:extLst>
              <a:ext uri="{FF2B5EF4-FFF2-40B4-BE49-F238E27FC236}">
                <a16:creationId xmlns:a16="http://schemas.microsoft.com/office/drawing/2014/main" id="{8D36BB72-FD43-7341-A5AA-F67541F9BC52}"/>
              </a:ext>
            </a:extLst>
          </p:cNvPr>
          <p:cNvSpPr>
            <a:spLocks noGrp="1"/>
          </p:cNvSpPr>
          <p:nvPr>
            <p:ph type="body" sz="quarter" idx="19" hasCustomPrompt="1"/>
          </p:nvPr>
        </p:nvSpPr>
        <p:spPr>
          <a:xfrm>
            <a:off x="2867517" y="6212312"/>
            <a:ext cx="2285702" cy="228600"/>
          </a:xfrm>
          <a:prstGeom prst="rect">
            <a:avLst/>
          </a:prstGeom>
        </p:spPr>
        <p:txBody>
          <a:bodyPr lIns="0" tIns="0" rIns="0" bIns="0"/>
          <a:lstStyle>
            <a:lvl1pPr marL="0" indent="0">
              <a:lnSpc>
                <a:spcPct val="100000"/>
              </a:lnSpc>
              <a:spcBef>
                <a:spcPts val="0"/>
              </a:spcBef>
              <a:buNone/>
              <a:defRPr sz="1400" b="0" i="0">
                <a:latin typeface="GT Walsheim Regular" panose="02000503030000020003" pitchFamily="2" charset="77"/>
              </a:defRPr>
            </a:lvl1pPr>
            <a:lvl2pPr>
              <a:buNone/>
              <a:defRPr/>
            </a:lvl2pPr>
            <a:lvl3pPr>
              <a:buNone/>
              <a:defRPr/>
            </a:lvl3pPr>
            <a:lvl4pPr>
              <a:buNone/>
              <a:defRPr/>
            </a:lvl4pPr>
            <a:lvl5pPr>
              <a:buNone/>
              <a:defRPr/>
            </a:lvl5pPr>
          </a:lstStyle>
          <a:p>
            <a:pPr lvl="0"/>
            <a:r>
              <a:rPr lang="en-US" dirty="0"/>
              <a:t>09/00/2020</a:t>
            </a:r>
          </a:p>
        </p:txBody>
      </p:sp>
      <p:pic>
        <p:nvPicPr>
          <p:cNvPr id="12" name="Picture 11">
            <a:extLst>
              <a:ext uri="{FF2B5EF4-FFF2-40B4-BE49-F238E27FC236}">
                <a16:creationId xmlns:a16="http://schemas.microsoft.com/office/drawing/2014/main" id="{A7C023F2-8FDC-4DEB-9626-5700259A975B}"/>
              </a:ext>
            </a:extLst>
          </p:cNvPr>
          <p:cNvPicPr>
            <a:picLocks noChangeAspect="1"/>
          </p:cNvPicPr>
          <p:nvPr userDrawn="1"/>
        </p:nvPicPr>
        <p:blipFill>
          <a:blip r:embed="rId3"/>
          <a:stretch>
            <a:fillRect/>
          </a:stretch>
        </p:blipFill>
        <p:spPr>
          <a:xfrm>
            <a:off x="274284" y="203301"/>
            <a:ext cx="1737134" cy="566251"/>
          </a:xfrm>
          <a:prstGeom prst="rect">
            <a:avLst/>
          </a:prstGeom>
        </p:spPr>
      </p:pic>
    </p:spTree>
    <p:extLst>
      <p:ext uri="{BB962C8B-B14F-4D97-AF65-F5344CB8AC3E}">
        <p14:creationId xmlns:p14="http://schemas.microsoft.com/office/powerpoint/2010/main" val="955727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ummary_2_Column">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8A5793-6A23-2741-BAD7-2E962DC8ABA6}"/>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53" name="Title 1">
            <a:extLst>
              <a:ext uri="{FF2B5EF4-FFF2-40B4-BE49-F238E27FC236}">
                <a16:creationId xmlns:a16="http://schemas.microsoft.com/office/drawing/2014/main" id="{76548B7F-9FE1-D64D-B430-9AE1333294E9}"/>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
        <p:nvSpPr>
          <p:cNvPr id="54" name="Text Placeholder 10">
            <a:extLst>
              <a:ext uri="{FF2B5EF4-FFF2-40B4-BE49-F238E27FC236}">
                <a16:creationId xmlns:a16="http://schemas.microsoft.com/office/drawing/2014/main" id="{CE6E453A-385A-F043-9FBA-692A8040DC24}"/>
              </a:ext>
            </a:extLst>
          </p:cNvPr>
          <p:cNvSpPr>
            <a:spLocks noGrp="1"/>
          </p:cNvSpPr>
          <p:nvPr>
            <p:ph type="body" sz="quarter" idx="13" hasCustomPrompt="1"/>
          </p:nvPr>
        </p:nvSpPr>
        <p:spPr>
          <a:xfrm>
            <a:off x="457139" y="1623328"/>
            <a:ext cx="5485686"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55" name="Text Placeholder 10">
            <a:extLst>
              <a:ext uri="{FF2B5EF4-FFF2-40B4-BE49-F238E27FC236}">
                <a16:creationId xmlns:a16="http://schemas.microsoft.com/office/drawing/2014/main" id="{2FBD7901-1B8B-D24C-9AEC-CAF2F9E1FB84}"/>
              </a:ext>
            </a:extLst>
          </p:cNvPr>
          <p:cNvSpPr>
            <a:spLocks noGrp="1"/>
          </p:cNvSpPr>
          <p:nvPr>
            <p:ph type="body" sz="quarter" idx="14" hasCustomPrompt="1"/>
          </p:nvPr>
        </p:nvSpPr>
        <p:spPr>
          <a:xfrm>
            <a:off x="457139" y="2688336"/>
            <a:ext cx="5485685"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56" name="Text Placeholder 10">
            <a:extLst>
              <a:ext uri="{FF2B5EF4-FFF2-40B4-BE49-F238E27FC236}">
                <a16:creationId xmlns:a16="http://schemas.microsoft.com/office/drawing/2014/main" id="{72EDD5E1-123C-1044-8D2D-6F45F3A10F70}"/>
              </a:ext>
            </a:extLst>
          </p:cNvPr>
          <p:cNvSpPr>
            <a:spLocks noGrp="1"/>
          </p:cNvSpPr>
          <p:nvPr>
            <p:ph type="body" sz="quarter" idx="18" hasCustomPrompt="1"/>
          </p:nvPr>
        </p:nvSpPr>
        <p:spPr>
          <a:xfrm>
            <a:off x="457140" y="2139696"/>
            <a:ext cx="5485686" cy="45720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57" name="Text Placeholder 10">
            <a:extLst>
              <a:ext uri="{FF2B5EF4-FFF2-40B4-BE49-F238E27FC236}">
                <a16:creationId xmlns:a16="http://schemas.microsoft.com/office/drawing/2014/main" id="{94138555-1911-6343-BF4B-C4824C53FA7C}"/>
              </a:ext>
            </a:extLst>
          </p:cNvPr>
          <p:cNvSpPr>
            <a:spLocks noGrp="1"/>
          </p:cNvSpPr>
          <p:nvPr>
            <p:ph type="body" sz="quarter" idx="19" hasCustomPrompt="1"/>
          </p:nvPr>
        </p:nvSpPr>
        <p:spPr>
          <a:xfrm>
            <a:off x="470744" y="2974758"/>
            <a:ext cx="5485686" cy="3246508"/>
          </a:xfrm>
          <a:prstGeom prst="rect">
            <a:avLst/>
          </a:prstGeom>
        </p:spPr>
        <p:txBody>
          <a:bodyPr lIns="0" tIns="0" rIns="0" bIns="0"/>
          <a:lstStyle>
            <a:lvl1pPr marL="159988" indent="-159988">
              <a:lnSpc>
                <a:spcPts val="1400"/>
              </a:lnSpc>
              <a:spcBef>
                <a:spcPts val="0"/>
              </a:spcBef>
              <a:spcAft>
                <a:spcPts val="600"/>
              </a:spcAft>
              <a:buClr>
                <a:schemeClr val="tx1"/>
              </a:buClr>
              <a:buSzPct val="80000"/>
              <a:buFont typeface=".Hiragino Kaku Gothic Interface W3"/>
              <a:buChar char="◼"/>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58" name="Text Placeholder 10">
            <a:extLst>
              <a:ext uri="{FF2B5EF4-FFF2-40B4-BE49-F238E27FC236}">
                <a16:creationId xmlns:a16="http://schemas.microsoft.com/office/drawing/2014/main" id="{25317BC8-0CF0-8D48-AD9D-1B5E7AC9D35C}"/>
              </a:ext>
            </a:extLst>
          </p:cNvPr>
          <p:cNvSpPr>
            <a:spLocks noGrp="1"/>
          </p:cNvSpPr>
          <p:nvPr>
            <p:ph type="body" sz="quarter" idx="20" hasCustomPrompt="1"/>
          </p:nvPr>
        </p:nvSpPr>
        <p:spPr>
          <a:xfrm>
            <a:off x="6218455" y="2274167"/>
            <a:ext cx="5348544" cy="39459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59" name="Text Placeholder 10">
            <a:extLst>
              <a:ext uri="{FF2B5EF4-FFF2-40B4-BE49-F238E27FC236}">
                <a16:creationId xmlns:a16="http://schemas.microsoft.com/office/drawing/2014/main" id="{7E56E4FF-4772-5D4C-A0D4-F16A75DF4EC1}"/>
              </a:ext>
            </a:extLst>
          </p:cNvPr>
          <p:cNvSpPr>
            <a:spLocks noGrp="1"/>
          </p:cNvSpPr>
          <p:nvPr>
            <p:ph type="body" sz="quarter" idx="21" hasCustomPrompt="1"/>
          </p:nvPr>
        </p:nvSpPr>
        <p:spPr>
          <a:xfrm>
            <a:off x="6218455" y="1623328"/>
            <a:ext cx="5348544" cy="59436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60" name="Text Placeholder 10">
            <a:extLst>
              <a:ext uri="{FF2B5EF4-FFF2-40B4-BE49-F238E27FC236}">
                <a16:creationId xmlns:a16="http://schemas.microsoft.com/office/drawing/2014/main" id="{B082EFC4-6023-F24F-B235-344BCA270EAC}"/>
              </a:ext>
            </a:extLst>
          </p:cNvPr>
          <p:cNvSpPr>
            <a:spLocks noGrp="1"/>
          </p:cNvSpPr>
          <p:nvPr>
            <p:ph type="body" sz="quarter" idx="22" hasCustomPrompt="1"/>
          </p:nvPr>
        </p:nvSpPr>
        <p:spPr>
          <a:xfrm>
            <a:off x="6218455" y="3454560"/>
            <a:ext cx="5348544"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61" name="Text Placeholder 10">
            <a:extLst>
              <a:ext uri="{FF2B5EF4-FFF2-40B4-BE49-F238E27FC236}">
                <a16:creationId xmlns:a16="http://schemas.microsoft.com/office/drawing/2014/main" id="{E3194677-66F2-C845-B469-43F7E11F9785}"/>
              </a:ext>
            </a:extLst>
          </p:cNvPr>
          <p:cNvSpPr>
            <a:spLocks noGrp="1"/>
          </p:cNvSpPr>
          <p:nvPr>
            <p:ph type="body" sz="quarter" idx="23" hasCustomPrompt="1"/>
          </p:nvPr>
        </p:nvSpPr>
        <p:spPr>
          <a:xfrm>
            <a:off x="6218455" y="3013107"/>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62" name="Text Placeholder 10">
            <a:extLst>
              <a:ext uri="{FF2B5EF4-FFF2-40B4-BE49-F238E27FC236}">
                <a16:creationId xmlns:a16="http://schemas.microsoft.com/office/drawing/2014/main" id="{F18ECDEC-3517-FC40-A976-E59040CB4F83}"/>
              </a:ext>
            </a:extLst>
          </p:cNvPr>
          <p:cNvSpPr>
            <a:spLocks noGrp="1"/>
          </p:cNvSpPr>
          <p:nvPr>
            <p:ph type="body" sz="quarter" idx="24" hasCustomPrompt="1"/>
          </p:nvPr>
        </p:nvSpPr>
        <p:spPr>
          <a:xfrm>
            <a:off x="6218455" y="4846082"/>
            <a:ext cx="5348544" cy="1215333"/>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a:t>
            </a:r>
          </a:p>
        </p:txBody>
      </p:sp>
      <p:sp>
        <p:nvSpPr>
          <p:cNvPr id="63" name="Text Placeholder 10">
            <a:extLst>
              <a:ext uri="{FF2B5EF4-FFF2-40B4-BE49-F238E27FC236}">
                <a16:creationId xmlns:a16="http://schemas.microsoft.com/office/drawing/2014/main" id="{BD9547E5-9CF1-494F-BF90-034FB21EEBE3}"/>
              </a:ext>
            </a:extLst>
          </p:cNvPr>
          <p:cNvSpPr>
            <a:spLocks noGrp="1"/>
          </p:cNvSpPr>
          <p:nvPr>
            <p:ph type="body" sz="quarter" idx="25" hasCustomPrompt="1"/>
          </p:nvPr>
        </p:nvSpPr>
        <p:spPr>
          <a:xfrm>
            <a:off x="6218455" y="4404630"/>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Tree>
    <p:extLst>
      <p:ext uri="{BB962C8B-B14F-4D97-AF65-F5344CB8AC3E}">
        <p14:creationId xmlns:p14="http://schemas.microsoft.com/office/powerpoint/2010/main" val="2310856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mmary_3_Column">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364BF85-F31B-E749-B0E0-7818E3F3D42B}"/>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4" name="Text Placeholder 10">
            <a:extLst>
              <a:ext uri="{FF2B5EF4-FFF2-40B4-BE49-F238E27FC236}">
                <a16:creationId xmlns:a16="http://schemas.microsoft.com/office/drawing/2014/main" id="{43F6F592-D0A6-6440-8DB4-2B051C5844CB}"/>
              </a:ext>
            </a:extLst>
          </p:cNvPr>
          <p:cNvSpPr>
            <a:spLocks noGrp="1"/>
          </p:cNvSpPr>
          <p:nvPr>
            <p:ph type="body" sz="quarter" idx="13" hasCustomPrompt="1"/>
          </p:nvPr>
        </p:nvSpPr>
        <p:spPr>
          <a:xfrm>
            <a:off x="457139" y="1623328"/>
            <a:ext cx="3657124"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25" name="Text Placeholder 10">
            <a:extLst>
              <a:ext uri="{FF2B5EF4-FFF2-40B4-BE49-F238E27FC236}">
                <a16:creationId xmlns:a16="http://schemas.microsoft.com/office/drawing/2014/main" id="{F7DC1EE0-387A-8940-B6D4-AF418BD791AA}"/>
              </a:ext>
            </a:extLst>
          </p:cNvPr>
          <p:cNvSpPr>
            <a:spLocks noGrp="1"/>
          </p:cNvSpPr>
          <p:nvPr>
            <p:ph type="body" sz="quarter" idx="14" hasCustomPrompt="1"/>
          </p:nvPr>
        </p:nvSpPr>
        <p:spPr>
          <a:xfrm>
            <a:off x="457139" y="2793322"/>
            <a:ext cx="3657124"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26" name="Text Placeholder 10">
            <a:extLst>
              <a:ext uri="{FF2B5EF4-FFF2-40B4-BE49-F238E27FC236}">
                <a16:creationId xmlns:a16="http://schemas.microsoft.com/office/drawing/2014/main" id="{1E4B25EF-6F6C-CB43-A542-17EB289BD4BE}"/>
              </a:ext>
            </a:extLst>
          </p:cNvPr>
          <p:cNvSpPr>
            <a:spLocks noGrp="1"/>
          </p:cNvSpPr>
          <p:nvPr>
            <p:ph type="body" sz="quarter" idx="18" hasCustomPrompt="1"/>
          </p:nvPr>
        </p:nvSpPr>
        <p:spPr>
          <a:xfrm>
            <a:off x="457140" y="2157984"/>
            <a:ext cx="3657124" cy="59436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27" name="Text Placeholder 10">
            <a:extLst>
              <a:ext uri="{FF2B5EF4-FFF2-40B4-BE49-F238E27FC236}">
                <a16:creationId xmlns:a16="http://schemas.microsoft.com/office/drawing/2014/main" id="{7D84AB06-5A5C-E24A-A200-E7EB21872AC9}"/>
              </a:ext>
            </a:extLst>
          </p:cNvPr>
          <p:cNvSpPr>
            <a:spLocks noGrp="1"/>
          </p:cNvSpPr>
          <p:nvPr>
            <p:ph type="body" sz="quarter" idx="16" hasCustomPrompt="1"/>
          </p:nvPr>
        </p:nvSpPr>
        <p:spPr>
          <a:xfrm>
            <a:off x="470744" y="3079744"/>
            <a:ext cx="3657124" cy="3211329"/>
          </a:xfrm>
          <a:prstGeom prst="rect">
            <a:avLst/>
          </a:prstGeom>
        </p:spPr>
        <p:txBody>
          <a:bodyPr lIns="0" tIns="0" rIns="0" bIns="0"/>
          <a:lstStyle>
            <a:lvl1pPr marL="159988" indent="-159988">
              <a:lnSpc>
                <a:spcPts val="1400"/>
              </a:lnSpc>
              <a:spcBef>
                <a:spcPts val="0"/>
              </a:spcBef>
              <a:spcAft>
                <a:spcPts val="600"/>
              </a:spcAft>
              <a:buClr>
                <a:schemeClr val="tx1"/>
              </a:buClr>
              <a:buSzPct val="80000"/>
              <a:buFont typeface=".Hiragino Kaku Gothic Interface W3"/>
              <a:buChar char="◼"/>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28" name="Text Placeholder 10">
            <a:extLst>
              <a:ext uri="{FF2B5EF4-FFF2-40B4-BE49-F238E27FC236}">
                <a16:creationId xmlns:a16="http://schemas.microsoft.com/office/drawing/2014/main" id="{DFFB10CF-EDEA-1846-BF82-EC45FA5F5776}"/>
              </a:ext>
            </a:extLst>
          </p:cNvPr>
          <p:cNvSpPr>
            <a:spLocks noGrp="1"/>
          </p:cNvSpPr>
          <p:nvPr>
            <p:ph type="body" sz="quarter" idx="19" hasCustomPrompt="1"/>
          </p:nvPr>
        </p:nvSpPr>
        <p:spPr>
          <a:xfrm>
            <a:off x="4297120" y="2504494"/>
            <a:ext cx="3565696"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29" name="Text Placeholder 10">
            <a:extLst>
              <a:ext uri="{FF2B5EF4-FFF2-40B4-BE49-F238E27FC236}">
                <a16:creationId xmlns:a16="http://schemas.microsoft.com/office/drawing/2014/main" id="{824F50B0-F3A9-244E-A4B5-EEA36832BF0A}"/>
              </a:ext>
            </a:extLst>
          </p:cNvPr>
          <p:cNvSpPr>
            <a:spLocks noGrp="1"/>
          </p:cNvSpPr>
          <p:nvPr>
            <p:ph type="body" sz="quarter" idx="20" hasCustomPrompt="1"/>
          </p:nvPr>
        </p:nvSpPr>
        <p:spPr>
          <a:xfrm>
            <a:off x="4297120" y="1632178"/>
            <a:ext cx="3565696" cy="804964"/>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30" name="Text Placeholder 10">
            <a:extLst>
              <a:ext uri="{FF2B5EF4-FFF2-40B4-BE49-F238E27FC236}">
                <a16:creationId xmlns:a16="http://schemas.microsoft.com/office/drawing/2014/main" id="{F3442D87-9031-3F4C-BD9A-D9F5B4CF879F}"/>
              </a:ext>
            </a:extLst>
          </p:cNvPr>
          <p:cNvSpPr>
            <a:spLocks noGrp="1"/>
          </p:cNvSpPr>
          <p:nvPr>
            <p:ph type="body" sz="quarter" idx="21" hasCustomPrompt="1"/>
          </p:nvPr>
        </p:nvSpPr>
        <p:spPr>
          <a:xfrm>
            <a:off x="4297120" y="4152155"/>
            <a:ext cx="3565696" cy="1010148"/>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31" name="Text Placeholder 10">
            <a:extLst>
              <a:ext uri="{FF2B5EF4-FFF2-40B4-BE49-F238E27FC236}">
                <a16:creationId xmlns:a16="http://schemas.microsoft.com/office/drawing/2014/main" id="{8741CFEF-0E29-174D-8E66-7E25D5E62B35}"/>
              </a:ext>
            </a:extLst>
          </p:cNvPr>
          <p:cNvSpPr>
            <a:spLocks noGrp="1"/>
          </p:cNvSpPr>
          <p:nvPr>
            <p:ph type="body" sz="quarter" idx="22" hasCustomPrompt="1"/>
          </p:nvPr>
        </p:nvSpPr>
        <p:spPr>
          <a:xfrm>
            <a:off x="4297120" y="3445938"/>
            <a:ext cx="3565696" cy="59978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32" name="Text Placeholder 10">
            <a:extLst>
              <a:ext uri="{FF2B5EF4-FFF2-40B4-BE49-F238E27FC236}">
                <a16:creationId xmlns:a16="http://schemas.microsoft.com/office/drawing/2014/main" id="{7CDECAA2-CFF5-BC4A-83AB-8A7AD917E75E}"/>
              </a:ext>
            </a:extLst>
          </p:cNvPr>
          <p:cNvSpPr>
            <a:spLocks noGrp="1"/>
          </p:cNvSpPr>
          <p:nvPr>
            <p:ph type="body" sz="quarter" idx="23" hasCustomPrompt="1"/>
          </p:nvPr>
        </p:nvSpPr>
        <p:spPr>
          <a:xfrm>
            <a:off x="8111902" y="2122639"/>
            <a:ext cx="3657124" cy="367754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33" name="Text Placeholder 10">
            <a:extLst>
              <a:ext uri="{FF2B5EF4-FFF2-40B4-BE49-F238E27FC236}">
                <a16:creationId xmlns:a16="http://schemas.microsoft.com/office/drawing/2014/main" id="{78640F4D-E986-AA48-91A9-3909CE1ABBEC}"/>
              </a:ext>
            </a:extLst>
          </p:cNvPr>
          <p:cNvSpPr>
            <a:spLocks noGrp="1"/>
          </p:cNvSpPr>
          <p:nvPr>
            <p:ph type="body" sz="quarter" idx="24" hasCustomPrompt="1"/>
          </p:nvPr>
        </p:nvSpPr>
        <p:spPr>
          <a:xfrm>
            <a:off x="8111902" y="1632178"/>
            <a:ext cx="365712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
        <p:nvSpPr>
          <p:cNvPr id="34" name="Title 1">
            <a:extLst>
              <a:ext uri="{FF2B5EF4-FFF2-40B4-BE49-F238E27FC236}">
                <a16:creationId xmlns:a16="http://schemas.microsoft.com/office/drawing/2014/main" id="{E62A187F-11D5-7741-B2C3-5D3C2008E253}"/>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Tree>
    <p:extLst>
      <p:ext uri="{BB962C8B-B14F-4D97-AF65-F5344CB8AC3E}">
        <p14:creationId xmlns:p14="http://schemas.microsoft.com/office/powerpoint/2010/main" val="34547775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401875-BCED-D94E-9391-5C8D08785341}"/>
              </a:ext>
            </a:extLst>
          </p:cNvPr>
          <p:cNvPicPr>
            <a:picLocks noChangeAspect="1"/>
          </p:cNvPicPr>
          <p:nvPr userDrawn="1"/>
        </p:nvPicPr>
        <p:blipFill>
          <a:blip r:embed="rId2"/>
          <a:src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582D2058-405E-504A-B1F8-44C13E442123}"/>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9" name="Text Placeholder 10">
            <a:extLst>
              <a:ext uri="{FF2B5EF4-FFF2-40B4-BE49-F238E27FC236}">
                <a16:creationId xmlns:a16="http://schemas.microsoft.com/office/drawing/2014/main" id="{E093BA43-93E6-3B4A-8790-1ADC069375D4}"/>
              </a:ext>
            </a:extLst>
          </p:cNvPr>
          <p:cNvSpPr>
            <a:spLocks noGrp="1"/>
          </p:cNvSpPr>
          <p:nvPr>
            <p:ph type="body" sz="quarter" idx="15" hasCustomPrompt="1"/>
          </p:nvPr>
        </p:nvSpPr>
        <p:spPr>
          <a:xfrm>
            <a:off x="457140" y="1713071"/>
            <a:ext cx="3108555" cy="4273392"/>
          </a:xfrm>
          <a:prstGeom prst="rect">
            <a:avLst/>
          </a:prstGeom>
        </p:spPr>
        <p:txBody>
          <a:bodyPr lIns="0" tIns="0" rIns="0" bIns="0"/>
          <a:lstStyle>
            <a:lvl1pPr marL="274265" indent="-274265">
              <a:lnSpc>
                <a:spcPct val="100000"/>
              </a:lnSpc>
              <a:spcBef>
                <a:spcPts val="0"/>
              </a:spcBef>
              <a:spcAft>
                <a:spcPts val="400"/>
              </a:spcAft>
              <a:buSzPct val="70000"/>
              <a:buFontTx/>
              <a:buBlip>
                <a:blip r:embed="rId3">
                  <a:extLst>
                    <a:ext uri="{96DAC541-7B7A-43D3-8B79-37D633B846F1}">
                      <asvg:svgBlip xmlns:asvg="http://schemas.microsoft.com/office/drawing/2016/SVG/main" r:embed="rId4"/>
                    </a:ext>
                  </a:extLst>
                </a:blip>
              </a:buBlip>
              <a:defRPr sz="14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err="1"/>
              <a:t>Elit</a:t>
            </a:r>
            <a:r>
              <a:rPr lang="en-US" dirty="0"/>
              <a:t> sed </a:t>
            </a:r>
          </a:p>
          <a:p>
            <a:pPr lvl="0"/>
            <a:r>
              <a:rPr lang="en-US" dirty="0"/>
              <a:t>Diam </a:t>
            </a:r>
            <a:r>
              <a:rPr lang="en-US" dirty="0" err="1"/>
              <a:t>nonummy</a:t>
            </a:r>
            <a:r>
              <a:rPr lang="en-US" dirty="0"/>
              <a:t> </a:t>
            </a:r>
            <a:r>
              <a:rPr lang="en-US" dirty="0" err="1"/>
              <a:t>nibh</a:t>
            </a:r>
            <a:r>
              <a:rPr lang="en-US" dirty="0"/>
              <a:t> </a:t>
            </a:r>
          </a:p>
          <a:p>
            <a:pPr lvl="0"/>
            <a:r>
              <a:rPr lang="en-US" dirty="0" err="1"/>
              <a:t>Euismod</a:t>
            </a:r>
            <a:r>
              <a:rPr lang="en-US" dirty="0"/>
              <a:t> </a:t>
            </a:r>
            <a:r>
              <a:rPr lang="en-US" dirty="0" err="1"/>
              <a:t>tincidunt</a:t>
            </a:r>
            <a:r>
              <a:rPr lang="en-US" dirty="0"/>
              <a:t> </a:t>
            </a:r>
          </a:p>
          <a:p>
            <a:pPr lvl="0"/>
            <a:r>
              <a:rPr lang="en-US" dirty="0"/>
              <a:t>Ut </a:t>
            </a:r>
            <a:r>
              <a:rPr lang="en-US" dirty="0" err="1"/>
              <a:t>laoreet</a:t>
            </a:r>
            <a:r>
              <a:rPr lang="en-US" dirty="0"/>
              <a:t> </a:t>
            </a:r>
          </a:p>
          <a:p>
            <a:pPr lvl="0"/>
            <a:r>
              <a:rPr lang="en-US" dirty="0"/>
              <a:t>Dolore magna </a:t>
            </a:r>
          </a:p>
          <a:p>
            <a:pPr lvl="0"/>
            <a:r>
              <a:rPr lang="en-US" dirty="0" err="1"/>
              <a:t>Aliquam</a:t>
            </a:r>
            <a:r>
              <a:rPr lang="en-US" dirty="0"/>
              <a:t> </a:t>
            </a:r>
            <a:r>
              <a:rPr lang="en-US" dirty="0" err="1"/>
              <a:t>erat</a:t>
            </a:r>
            <a:r>
              <a:rPr lang="en-US" dirty="0"/>
              <a:t> </a:t>
            </a:r>
          </a:p>
          <a:p>
            <a:pPr lvl="0"/>
            <a:r>
              <a:rPr lang="en-US" dirty="0"/>
              <a:t>Ut </a:t>
            </a:r>
            <a:r>
              <a:rPr lang="en-US" dirty="0" err="1"/>
              <a:t>wisi</a:t>
            </a:r>
            <a:r>
              <a:rPr lang="en-US" dirty="0"/>
              <a:t> </a:t>
            </a:r>
            <a:r>
              <a:rPr lang="en-US" dirty="0" err="1"/>
              <a:t>enim</a:t>
            </a:r>
            <a:r>
              <a:rPr lang="en-US" dirty="0"/>
              <a:t> ad minim</a:t>
            </a:r>
          </a:p>
        </p:txBody>
      </p:sp>
      <p:sp>
        <p:nvSpPr>
          <p:cNvPr id="10" name="Title 1">
            <a:extLst>
              <a:ext uri="{FF2B5EF4-FFF2-40B4-BE49-F238E27FC236}">
                <a16:creationId xmlns:a16="http://schemas.microsoft.com/office/drawing/2014/main" id="{C19779EF-9545-C544-828E-3FE2A82A2337}"/>
              </a:ext>
            </a:extLst>
          </p:cNvPr>
          <p:cNvSpPr>
            <a:spLocks noGrp="1"/>
          </p:cNvSpPr>
          <p:nvPr>
            <p:ph type="title" hasCustomPrompt="1"/>
          </p:nvPr>
        </p:nvSpPr>
        <p:spPr>
          <a:xfrm>
            <a:off x="457140" y="800100"/>
            <a:ext cx="5942826" cy="457200"/>
          </a:xfrm>
          <a:prstGeom prst="rect">
            <a:avLst/>
          </a:prstGeom>
        </p:spPr>
        <p:txBody>
          <a:bodyPr lIns="0" tIns="0" rIns="0" bIns="0"/>
          <a:lstStyle>
            <a:lvl1pPr>
              <a:lnSpc>
                <a:spcPct val="100000"/>
              </a:lnSpc>
              <a:defRPr sz="2500"/>
            </a:lvl1pPr>
          </a:lstStyle>
          <a:p>
            <a:r>
              <a:rPr lang="en-US" dirty="0"/>
              <a:t>Contents</a:t>
            </a:r>
          </a:p>
        </p:txBody>
      </p:sp>
    </p:spTree>
    <p:extLst>
      <p:ext uri="{BB962C8B-B14F-4D97-AF65-F5344CB8AC3E}">
        <p14:creationId xmlns:p14="http://schemas.microsoft.com/office/powerpoint/2010/main" val="10693389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olumn_Bulle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A7015B-9184-6C42-BA05-A3BCFE6CFDC3}"/>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9" name="Title 1">
            <a:extLst>
              <a:ext uri="{FF2B5EF4-FFF2-40B4-BE49-F238E27FC236}">
                <a16:creationId xmlns:a16="http://schemas.microsoft.com/office/drawing/2014/main" id="{C2FDF6FD-6A40-7C4F-BF66-BA64A46106EC}"/>
              </a:ext>
            </a:extLst>
          </p:cNvPr>
          <p:cNvSpPr>
            <a:spLocks noGrp="1"/>
          </p:cNvSpPr>
          <p:nvPr>
            <p:ph type="title" hasCustomPrompt="1"/>
          </p:nvPr>
        </p:nvSpPr>
        <p:spPr>
          <a:xfrm>
            <a:off x="457140" y="914400"/>
            <a:ext cx="6085215" cy="777240"/>
          </a:xfrm>
          <a:prstGeom prst="rect">
            <a:avLst/>
          </a:prstGeom>
        </p:spPr>
        <p:txBody>
          <a:bodyPr lIns="0" tIns="0" rIns="0" bIns="0"/>
          <a:lstStyle>
            <a:lvl1pPr>
              <a:lnSpc>
                <a:spcPct val="100000"/>
              </a:lnSpc>
              <a:defRPr sz="2500"/>
            </a:lvl1pPr>
          </a:lstStyle>
          <a:p>
            <a:r>
              <a:rPr lang="en-US" dirty="0"/>
              <a:t>Leading real estate</a:t>
            </a:r>
            <a:br>
              <a:rPr lang="en-US" dirty="0"/>
            </a:br>
            <a:r>
              <a:rPr lang="en-US" dirty="0"/>
              <a:t>and technology services:</a:t>
            </a:r>
          </a:p>
        </p:txBody>
      </p:sp>
      <p:sp>
        <p:nvSpPr>
          <p:cNvPr id="10" name="Text Placeholder 10">
            <a:extLst>
              <a:ext uri="{FF2B5EF4-FFF2-40B4-BE49-F238E27FC236}">
                <a16:creationId xmlns:a16="http://schemas.microsoft.com/office/drawing/2014/main" id="{862623EC-01F9-F044-943A-66983FA06FAF}"/>
              </a:ext>
            </a:extLst>
          </p:cNvPr>
          <p:cNvSpPr>
            <a:spLocks noGrp="1"/>
          </p:cNvSpPr>
          <p:nvPr>
            <p:ph type="body" sz="quarter" idx="14" hasCustomPrompt="1"/>
          </p:nvPr>
        </p:nvSpPr>
        <p:spPr>
          <a:xfrm>
            <a:off x="914281" y="2134488"/>
            <a:ext cx="5622828" cy="3999482"/>
          </a:xfrm>
          <a:prstGeom prst="rect">
            <a:avLst/>
          </a:prstGeom>
        </p:spPr>
        <p:txBody>
          <a:bodyPr lIns="0" tIns="0" rIns="0" bIns="0"/>
          <a:lstStyle>
            <a:lvl1pPr marL="319976" indent="-319976">
              <a:lnSpc>
                <a:spcPct val="100000"/>
              </a:lnSpc>
              <a:spcBef>
                <a:spcPts val="0"/>
              </a:spcBef>
              <a:spcAft>
                <a:spcPts val="1400"/>
              </a:spcAft>
              <a:buClr>
                <a:schemeClr val="accent1"/>
              </a:buClr>
              <a:buFont typeface="Wingdings" pitchFamily="2" charset="2"/>
              <a:buChar char="§"/>
              <a:defRPr sz="19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a:t>Diam </a:t>
            </a:r>
            <a:r>
              <a:rPr lang="en-US" dirty="0" err="1"/>
              <a:t>nonummy</a:t>
            </a:r>
            <a:r>
              <a:rPr lang="en-US" dirty="0"/>
              <a:t> </a:t>
            </a:r>
            <a:r>
              <a:rPr lang="en-US" dirty="0" err="1"/>
              <a:t>nibh</a:t>
            </a:r>
            <a:r>
              <a:rPr lang="en-US" dirty="0"/>
              <a:t> </a:t>
            </a:r>
            <a:r>
              <a:rPr lang="en-US" dirty="0" err="1"/>
              <a:t>catam</a:t>
            </a:r>
            <a:endParaRPr lang="en-US" dirty="0"/>
          </a:p>
          <a:p>
            <a:pPr lvl="0"/>
            <a:r>
              <a:rPr lang="en-US" dirty="0"/>
              <a:t>Mat di </a:t>
            </a:r>
            <a:r>
              <a:rPr lang="en-US" dirty="0" err="1"/>
              <a:t>espatin</a:t>
            </a:r>
            <a:r>
              <a:rPr lang="en-US" dirty="0"/>
              <a:t> </a:t>
            </a:r>
            <a:r>
              <a:rPr lang="en-US" dirty="0" err="1"/>
              <a:t>catum</a:t>
            </a:r>
            <a:endParaRPr lang="en-US" dirty="0"/>
          </a:p>
        </p:txBody>
      </p:sp>
    </p:spTree>
    <p:extLst>
      <p:ext uri="{BB962C8B-B14F-4D97-AF65-F5344CB8AC3E}">
        <p14:creationId xmlns:p14="http://schemas.microsoft.com/office/powerpoint/2010/main" val="39154086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8D249E-82ED-394D-AF99-7BA304464A67}"/>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Text Placeholder 10">
            <a:extLst>
              <a:ext uri="{FF2B5EF4-FFF2-40B4-BE49-F238E27FC236}">
                <a16:creationId xmlns:a16="http://schemas.microsoft.com/office/drawing/2014/main" id="{8EBEB91A-CA10-394B-A255-F3894B0C86CF}"/>
              </a:ext>
            </a:extLst>
          </p:cNvPr>
          <p:cNvSpPr>
            <a:spLocks noGrp="1"/>
          </p:cNvSpPr>
          <p:nvPr>
            <p:ph type="body" sz="quarter" idx="13" hasCustomPrompt="1"/>
          </p:nvPr>
        </p:nvSpPr>
        <p:spPr>
          <a:xfrm>
            <a:off x="457140" y="2073683"/>
            <a:ext cx="438854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EVALUATE PERFORMANCE AGAINST KPIS</a:t>
            </a:r>
          </a:p>
        </p:txBody>
      </p:sp>
      <p:sp>
        <p:nvSpPr>
          <p:cNvPr id="12" name="Chart Placeholder 7">
            <a:extLst>
              <a:ext uri="{FF2B5EF4-FFF2-40B4-BE49-F238E27FC236}">
                <a16:creationId xmlns:a16="http://schemas.microsoft.com/office/drawing/2014/main" id="{FE9EE890-0A9D-924B-873C-A32A97FD367A}"/>
              </a:ext>
            </a:extLst>
          </p:cNvPr>
          <p:cNvSpPr>
            <a:spLocks noGrp="1"/>
          </p:cNvSpPr>
          <p:nvPr>
            <p:ph type="chart" sz="quarter" idx="15" hasCustomPrompt="1"/>
          </p:nvPr>
        </p:nvSpPr>
        <p:spPr>
          <a:xfrm>
            <a:off x="6096000" y="2073683"/>
            <a:ext cx="4308068" cy="4073576"/>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3" name="Title 1">
            <a:extLst>
              <a:ext uri="{FF2B5EF4-FFF2-40B4-BE49-F238E27FC236}">
                <a16:creationId xmlns:a16="http://schemas.microsoft.com/office/drawing/2014/main" id="{C0AFABEE-EA0E-1441-8CC3-A01DF10B69F3}"/>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15" name="Text Placeholder 10">
            <a:extLst>
              <a:ext uri="{FF2B5EF4-FFF2-40B4-BE49-F238E27FC236}">
                <a16:creationId xmlns:a16="http://schemas.microsoft.com/office/drawing/2014/main" id="{72C93BB0-31EA-6F44-98A4-D268FFFA283F}"/>
              </a:ext>
            </a:extLst>
          </p:cNvPr>
          <p:cNvSpPr>
            <a:spLocks noGrp="1"/>
          </p:cNvSpPr>
          <p:nvPr>
            <p:ph type="body" sz="quarter" idx="17"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14511037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68B27B-52F9-0A4C-B5EC-73E7E83B28B8}"/>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5" y="1680556"/>
            <a:ext cx="4571405" cy="3429000"/>
          </a:xfrm>
          <a:prstGeom prst="rect">
            <a:avLst/>
          </a:prstGeom>
        </p:spPr>
        <p:txBody>
          <a:bodyPr lIns="0" tIns="0" rIns="0" bIns="0"/>
          <a:lstStyle>
            <a:lvl1pPr marL="0" indent="0">
              <a:lnSpc>
                <a:spcPts val="4349"/>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4" name="Text Placeholder 10">
            <a:extLst>
              <a:ext uri="{FF2B5EF4-FFF2-40B4-BE49-F238E27FC236}">
                <a16:creationId xmlns:a16="http://schemas.microsoft.com/office/drawing/2014/main" id="{9068D02E-B69E-5440-BAFC-9B9624CFE9C2}"/>
              </a:ext>
            </a:extLst>
          </p:cNvPr>
          <p:cNvSpPr>
            <a:spLocks noGrp="1"/>
          </p:cNvSpPr>
          <p:nvPr>
            <p:ph type="body" sz="quarter" idx="15" hasCustomPrompt="1"/>
          </p:nvPr>
        </p:nvSpPr>
        <p:spPr>
          <a:xfrm>
            <a:off x="3710719" y="6461497"/>
            <a:ext cx="2285702"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5" name="Text Placeholder 10">
            <a:extLst>
              <a:ext uri="{FF2B5EF4-FFF2-40B4-BE49-F238E27FC236}">
                <a16:creationId xmlns:a16="http://schemas.microsoft.com/office/drawing/2014/main" id="{A94D7126-FF10-694C-9393-4F9FBC29D34C}"/>
              </a:ext>
            </a:extLst>
          </p:cNvPr>
          <p:cNvSpPr>
            <a:spLocks noGrp="1"/>
          </p:cNvSpPr>
          <p:nvPr>
            <p:ph type="body" sz="quarter" idx="14" hasCustomPrompt="1"/>
          </p:nvPr>
        </p:nvSpPr>
        <p:spPr>
          <a:xfrm>
            <a:off x="959994" y="5449351"/>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6" name="Text Placeholder 10">
            <a:extLst>
              <a:ext uri="{FF2B5EF4-FFF2-40B4-BE49-F238E27FC236}">
                <a16:creationId xmlns:a16="http://schemas.microsoft.com/office/drawing/2014/main" id="{57DDCBF1-D8C7-DD44-BF37-E042AF88F1A4}"/>
              </a:ext>
            </a:extLst>
          </p:cNvPr>
          <p:cNvSpPr>
            <a:spLocks noGrp="1"/>
          </p:cNvSpPr>
          <p:nvPr>
            <p:ph type="body" sz="quarter" idx="19" hasCustomPrompt="1"/>
          </p:nvPr>
        </p:nvSpPr>
        <p:spPr>
          <a:xfrm>
            <a:off x="959994" y="5236214"/>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12" name="Picture Placeholder 6">
            <a:extLst>
              <a:ext uri="{FF2B5EF4-FFF2-40B4-BE49-F238E27FC236}">
                <a16:creationId xmlns:a16="http://schemas.microsoft.com/office/drawing/2014/main" id="{1F376CAF-EDB9-974B-BF10-CA10C4442371}"/>
              </a:ext>
            </a:extLst>
          </p:cNvPr>
          <p:cNvSpPr>
            <a:spLocks noGrp="1"/>
          </p:cNvSpPr>
          <p:nvPr>
            <p:ph type="pic" sz="quarter" idx="17" hasCustomPrompt="1"/>
          </p:nvPr>
        </p:nvSpPr>
        <p:spPr>
          <a:xfrm flipH="1">
            <a:off x="6916734" y="0"/>
            <a:ext cx="5277932" cy="5388839"/>
          </a:xfrm>
          <a:custGeom>
            <a:avLst/>
            <a:gdLst>
              <a:gd name="connsiteX0" fmla="*/ 0 w 12810603"/>
              <a:gd name="connsiteY0" fmla="*/ 0 h 13714296"/>
              <a:gd name="connsiteX1" fmla="*/ 12810603 w 12810603"/>
              <a:gd name="connsiteY1" fmla="*/ 0 h 13714296"/>
              <a:gd name="connsiteX2" fmla="*/ 12810603 w 12810603"/>
              <a:gd name="connsiteY2" fmla="*/ 13714296 h 13714296"/>
              <a:gd name="connsiteX3" fmla="*/ 0 w 12810603"/>
              <a:gd name="connsiteY3" fmla="*/ 13714296 h 13714296"/>
              <a:gd name="connsiteX4" fmla="*/ 0 w 12810603"/>
              <a:gd name="connsiteY4" fmla="*/ 0 h 13714296"/>
              <a:gd name="connsiteX0" fmla="*/ 0 w 12810603"/>
              <a:gd name="connsiteY0" fmla="*/ 15151 h 13729447"/>
              <a:gd name="connsiteX1" fmla="*/ 9494970 w 12810603"/>
              <a:gd name="connsiteY1" fmla="*/ 0 h 13729447"/>
              <a:gd name="connsiteX2" fmla="*/ 12810603 w 12810603"/>
              <a:gd name="connsiteY2" fmla="*/ 15151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10603"/>
              <a:gd name="connsiteY0" fmla="*/ 15151 h 13729447"/>
              <a:gd name="connsiteX1" fmla="*/ 9494970 w 12810603"/>
              <a:gd name="connsiteY1" fmla="*/ 0 h 13729447"/>
              <a:gd name="connsiteX2" fmla="*/ 11358320 w 12810603"/>
              <a:gd name="connsiteY2" fmla="*/ 2085998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37497"/>
              <a:gd name="connsiteY0" fmla="*/ 15151 h 13729447"/>
              <a:gd name="connsiteX1" fmla="*/ 9494970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0 h 13714296"/>
              <a:gd name="connsiteX1" fmla="*/ 7061053 w 12837497"/>
              <a:gd name="connsiteY1" fmla="*/ 442049 h 13714296"/>
              <a:gd name="connsiteX2" fmla="*/ 12837497 w 12837497"/>
              <a:gd name="connsiteY2" fmla="*/ 3939988 h 13714296"/>
              <a:gd name="connsiteX3" fmla="*/ 12810603 w 12837497"/>
              <a:gd name="connsiteY3" fmla="*/ 13714296 h 13714296"/>
              <a:gd name="connsiteX4" fmla="*/ 0 w 12837497"/>
              <a:gd name="connsiteY4" fmla="*/ 13714296 h 13714296"/>
              <a:gd name="connsiteX5" fmla="*/ 0 w 12837497"/>
              <a:gd name="connsiteY5" fmla="*/ 0 h 13714296"/>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0 w 12837497"/>
              <a:gd name="connsiteY5" fmla="*/ 13729447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94129 w 12837497"/>
              <a:gd name="connsiteY5" fmla="*/ 8982635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578223 w 12837497"/>
              <a:gd name="connsiteY5" fmla="*/ 6615953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40341 w 12837497"/>
              <a:gd name="connsiteY5" fmla="*/ 8767482 h 13729448"/>
              <a:gd name="connsiteX6" fmla="*/ 0 w 12837497"/>
              <a:gd name="connsiteY6" fmla="*/ 15151 h 13729448"/>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5474300 w 12837497"/>
              <a:gd name="connsiteY4" fmla="*/ 13621871 h 13729447"/>
              <a:gd name="connsiteX5" fmla="*/ 40341 w 12837497"/>
              <a:gd name="connsiteY5" fmla="*/ 8767482 h 13729447"/>
              <a:gd name="connsiteX6" fmla="*/ 0 w 12837497"/>
              <a:gd name="connsiteY6"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5030547 w 12837497"/>
              <a:gd name="connsiteY4" fmla="*/ 13729448 h 13729448"/>
              <a:gd name="connsiteX5" fmla="*/ 40341 w 12837497"/>
              <a:gd name="connsiteY5" fmla="*/ 8767482 h 13729448"/>
              <a:gd name="connsiteX6" fmla="*/ 0 w 12837497"/>
              <a:gd name="connsiteY6" fmla="*/ 15151 h 13729448"/>
              <a:gd name="connsiteX0" fmla="*/ 134471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134471 w 12797156"/>
              <a:gd name="connsiteY6" fmla="*/ 42045 h 13729448"/>
              <a:gd name="connsiteX0" fmla="*/ 26895 w 12797156"/>
              <a:gd name="connsiteY0" fmla="*/ 15151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15151 h 13729448"/>
              <a:gd name="connsiteX0" fmla="*/ 228601 w 12797156"/>
              <a:gd name="connsiteY0" fmla="*/ 1704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28601 w 12797156"/>
              <a:gd name="connsiteY6" fmla="*/ 1704 h 13729448"/>
              <a:gd name="connsiteX0" fmla="*/ 26895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42045 h 13729448"/>
              <a:gd name="connsiteX0" fmla="*/ 26895 w 12797156"/>
              <a:gd name="connsiteY0" fmla="*/ 28598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28598 h 13729448"/>
              <a:gd name="connsiteX0" fmla="*/ 46918 w 12797156"/>
              <a:gd name="connsiteY0" fmla="*/ 15249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46918 w 12797156"/>
              <a:gd name="connsiteY6" fmla="*/ 15249 h 13729448"/>
              <a:gd name="connsiteX0" fmla="*/ 0 w 12750238"/>
              <a:gd name="connsiteY0" fmla="*/ 15249 h 13729448"/>
              <a:gd name="connsiteX1" fmla="*/ 8762253 w 12750238"/>
              <a:gd name="connsiteY1" fmla="*/ 0 h 13729448"/>
              <a:gd name="connsiteX2" fmla="*/ 12750238 w 12750238"/>
              <a:gd name="connsiteY2" fmla="*/ 3955139 h 13729448"/>
              <a:gd name="connsiteX3" fmla="*/ 12723344 w 12750238"/>
              <a:gd name="connsiteY3" fmla="*/ 13729447 h 13729448"/>
              <a:gd name="connsiteX4" fmla="*/ 4943288 w 12750238"/>
              <a:gd name="connsiteY4" fmla="*/ 13729448 h 13729448"/>
              <a:gd name="connsiteX5" fmla="*/ 13152 w 12750238"/>
              <a:gd name="connsiteY5" fmla="*/ 8770819 h 13729448"/>
              <a:gd name="connsiteX6" fmla="*/ 0 w 12750238"/>
              <a:gd name="connsiteY6" fmla="*/ 15249 h 13729448"/>
              <a:gd name="connsiteX0" fmla="*/ 3534 w 12753772"/>
              <a:gd name="connsiteY0" fmla="*/ 1524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3534 w 12753772"/>
              <a:gd name="connsiteY6" fmla="*/ 15249 h 13729448"/>
              <a:gd name="connsiteX0" fmla="*/ 0 w 12759763"/>
              <a:gd name="connsiteY0" fmla="*/ 12074 h 13729448"/>
              <a:gd name="connsiteX1" fmla="*/ 8771778 w 12759763"/>
              <a:gd name="connsiteY1" fmla="*/ 0 h 13729448"/>
              <a:gd name="connsiteX2" fmla="*/ 12759763 w 12759763"/>
              <a:gd name="connsiteY2" fmla="*/ 3955139 h 13729448"/>
              <a:gd name="connsiteX3" fmla="*/ 12732869 w 12759763"/>
              <a:gd name="connsiteY3" fmla="*/ 13729447 h 13729448"/>
              <a:gd name="connsiteX4" fmla="*/ 4952813 w 12759763"/>
              <a:gd name="connsiteY4" fmla="*/ 13729448 h 13729448"/>
              <a:gd name="connsiteX5" fmla="*/ 5991 w 12759763"/>
              <a:gd name="connsiteY5" fmla="*/ 8790842 h 13729448"/>
              <a:gd name="connsiteX6" fmla="*/ 0 w 12759763"/>
              <a:gd name="connsiteY6" fmla="*/ 12074 h 13729448"/>
              <a:gd name="connsiteX0" fmla="*/ 28934 w 12753772"/>
              <a:gd name="connsiteY0" fmla="*/ 889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28934 w 12753772"/>
              <a:gd name="connsiteY6" fmla="*/ 8899 h 13729448"/>
              <a:gd name="connsiteX0" fmla="*/ 2826 w 12756239"/>
              <a:gd name="connsiteY0" fmla="*/ 8899 h 13729448"/>
              <a:gd name="connsiteX1" fmla="*/ 8768254 w 12756239"/>
              <a:gd name="connsiteY1" fmla="*/ 0 h 13729448"/>
              <a:gd name="connsiteX2" fmla="*/ 12756239 w 12756239"/>
              <a:gd name="connsiteY2" fmla="*/ 3955139 h 13729448"/>
              <a:gd name="connsiteX3" fmla="*/ 12729345 w 12756239"/>
              <a:gd name="connsiteY3" fmla="*/ 13729447 h 13729448"/>
              <a:gd name="connsiteX4" fmla="*/ 4949289 w 12756239"/>
              <a:gd name="connsiteY4" fmla="*/ 13729448 h 13729448"/>
              <a:gd name="connsiteX5" fmla="*/ 2467 w 12756239"/>
              <a:gd name="connsiteY5" fmla="*/ 8790842 h 13729448"/>
              <a:gd name="connsiteX6" fmla="*/ 2826 w 12756239"/>
              <a:gd name="connsiteY6" fmla="*/ 8899 h 13729448"/>
              <a:gd name="connsiteX0" fmla="*/ 2826 w 12731257"/>
              <a:gd name="connsiteY0" fmla="*/ 8899 h 13729448"/>
              <a:gd name="connsiteX1" fmla="*/ 8768254 w 12731257"/>
              <a:gd name="connsiteY1" fmla="*/ 0 h 13729448"/>
              <a:gd name="connsiteX2" fmla="*/ 12721314 w 12731257"/>
              <a:gd name="connsiteY2" fmla="*/ 3948789 h 13729448"/>
              <a:gd name="connsiteX3" fmla="*/ 12729345 w 12731257"/>
              <a:gd name="connsiteY3" fmla="*/ 13729447 h 13729448"/>
              <a:gd name="connsiteX4" fmla="*/ 4949289 w 12731257"/>
              <a:gd name="connsiteY4" fmla="*/ 13729448 h 13729448"/>
              <a:gd name="connsiteX5" fmla="*/ 2467 w 12731257"/>
              <a:gd name="connsiteY5" fmla="*/ 8790842 h 13729448"/>
              <a:gd name="connsiteX6" fmla="*/ 2826 w 12731257"/>
              <a:gd name="connsiteY6" fmla="*/ 8899 h 13729448"/>
              <a:gd name="connsiteX0" fmla="*/ 2826 w 12730170"/>
              <a:gd name="connsiteY0" fmla="*/ 8899 h 13729448"/>
              <a:gd name="connsiteX1" fmla="*/ 8768254 w 12730170"/>
              <a:gd name="connsiteY1" fmla="*/ 0 h 13729448"/>
              <a:gd name="connsiteX2" fmla="*/ 12680039 w 12730170"/>
              <a:gd name="connsiteY2" fmla="*/ 4047214 h 13729448"/>
              <a:gd name="connsiteX3" fmla="*/ 12729345 w 12730170"/>
              <a:gd name="connsiteY3" fmla="*/ 13729447 h 13729448"/>
              <a:gd name="connsiteX4" fmla="*/ 4949289 w 12730170"/>
              <a:gd name="connsiteY4" fmla="*/ 13729448 h 13729448"/>
              <a:gd name="connsiteX5" fmla="*/ 2467 w 12730170"/>
              <a:gd name="connsiteY5" fmla="*/ 8790842 h 13729448"/>
              <a:gd name="connsiteX6" fmla="*/ 2826 w 12730170"/>
              <a:gd name="connsiteY6" fmla="*/ 8899 h 13729448"/>
              <a:gd name="connsiteX0" fmla="*/ 2826 w 12730933"/>
              <a:gd name="connsiteY0" fmla="*/ 8899 h 13729448"/>
              <a:gd name="connsiteX1" fmla="*/ 8768254 w 12730933"/>
              <a:gd name="connsiteY1" fmla="*/ 0 h 13729448"/>
              <a:gd name="connsiteX2" fmla="*/ 12714964 w 12730933"/>
              <a:gd name="connsiteY2" fmla="*/ 4005939 h 13729448"/>
              <a:gd name="connsiteX3" fmla="*/ 12729345 w 12730933"/>
              <a:gd name="connsiteY3" fmla="*/ 13729447 h 13729448"/>
              <a:gd name="connsiteX4" fmla="*/ 4949289 w 12730933"/>
              <a:gd name="connsiteY4" fmla="*/ 13729448 h 13729448"/>
              <a:gd name="connsiteX5" fmla="*/ 2467 w 12730933"/>
              <a:gd name="connsiteY5" fmla="*/ 8790842 h 13729448"/>
              <a:gd name="connsiteX6" fmla="*/ 2826 w 12730933"/>
              <a:gd name="connsiteY6" fmla="*/ 8899 h 13729448"/>
              <a:gd name="connsiteX0" fmla="*/ 2826 w 12730933"/>
              <a:gd name="connsiteY0" fmla="*/ 8899 h 13729448"/>
              <a:gd name="connsiteX1" fmla="*/ 8768254 w 12730933"/>
              <a:gd name="connsiteY1" fmla="*/ 0 h 13729448"/>
              <a:gd name="connsiteX2" fmla="*/ 12714964 w 12730933"/>
              <a:gd name="connsiteY2" fmla="*/ 4005939 h 13729448"/>
              <a:gd name="connsiteX3" fmla="*/ 12729345 w 12730933"/>
              <a:gd name="connsiteY3" fmla="*/ 13729447 h 13729448"/>
              <a:gd name="connsiteX4" fmla="*/ 3575454 w 12730933"/>
              <a:gd name="connsiteY4" fmla="*/ 13729448 h 13729448"/>
              <a:gd name="connsiteX5" fmla="*/ 2467 w 12730933"/>
              <a:gd name="connsiteY5" fmla="*/ 8790842 h 13729448"/>
              <a:gd name="connsiteX6" fmla="*/ 2826 w 12730933"/>
              <a:gd name="connsiteY6" fmla="*/ 8899 h 13729448"/>
              <a:gd name="connsiteX0" fmla="*/ 11177 w 12739284"/>
              <a:gd name="connsiteY0" fmla="*/ 8899 h 13729448"/>
              <a:gd name="connsiteX1" fmla="*/ 8776605 w 12739284"/>
              <a:gd name="connsiteY1" fmla="*/ 0 h 13729448"/>
              <a:gd name="connsiteX2" fmla="*/ 12723315 w 12739284"/>
              <a:gd name="connsiteY2" fmla="*/ 4005939 h 13729448"/>
              <a:gd name="connsiteX3" fmla="*/ 12737696 w 12739284"/>
              <a:gd name="connsiteY3" fmla="*/ 13729447 h 13729448"/>
              <a:gd name="connsiteX4" fmla="*/ 3583805 w 12739284"/>
              <a:gd name="connsiteY4" fmla="*/ 13729448 h 13729448"/>
              <a:gd name="connsiteX5" fmla="*/ 0 w 12739284"/>
              <a:gd name="connsiteY5" fmla="*/ 9967096 h 13729448"/>
              <a:gd name="connsiteX6" fmla="*/ 11177 w 12739284"/>
              <a:gd name="connsiteY6" fmla="*/ 8899 h 13729448"/>
              <a:gd name="connsiteX0" fmla="*/ 11177 w 12739284"/>
              <a:gd name="connsiteY0" fmla="*/ 8899 h 13729448"/>
              <a:gd name="connsiteX1" fmla="*/ 8776605 w 12739284"/>
              <a:gd name="connsiteY1" fmla="*/ 0 h 13729448"/>
              <a:gd name="connsiteX2" fmla="*/ 12723315 w 12739284"/>
              <a:gd name="connsiteY2" fmla="*/ 4005939 h 13729448"/>
              <a:gd name="connsiteX3" fmla="*/ 12737696 w 12739284"/>
              <a:gd name="connsiteY3" fmla="*/ 13729447 h 13729448"/>
              <a:gd name="connsiteX4" fmla="*/ 3583805 w 12739284"/>
              <a:gd name="connsiteY4" fmla="*/ 13729448 h 13729448"/>
              <a:gd name="connsiteX5" fmla="*/ 0 w 12739284"/>
              <a:gd name="connsiteY5" fmla="*/ 9967096 h 13729448"/>
              <a:gd name="connsiteX6" fmla="*/ 11177 w 12739284"/>
              <a:gd name="connsiteY6" fmla="*/ 8899 h 13729448"/>
              <a:gd name="connsiteX0" fmla="*/ 11177 w 12739284"/>
              <a:gd name="connsiteY0" fmla="*/ 8899 h 13729448"/>
              <a:gd name="connsiteX1" fmla="*/ 8776605 w 12739284"/>
              <a:gd name="connsiteY1" fmla="*/ 0 h 13729448"/>
              <a:gd name="connsiteX2" fmla="*/ 12723315 w 12739284"/>
              <a:gd name="connsiteY2" fmla="*/ 4005939 h 13729448"/>
              <a:gd name="connsiteX3" fmla="*/ 12737696 w 12739284"/>
              <a:gd name="connsiteY3" fmla="*/ 13729447 h 13729448"/>
              <a:gd name="connsiteX4" fmla="*/ 3583805 w 12739284"/>
              <a:gd name="connsiteY4" fmla="*/ 13729448 h 13729448"/>
              <a:gd name="connsiteX5" fmla="*/ 0 w 12739284"/>
              <a:gd name="connsiteY5" fmla="*/ 9967096 h 13729448"/>
              <a:gd name="connsiteX6" fmla="*/ 11177 w 12739284"/>
              <a:gd name="connsiteY6" fmla="*/ 8899 h 13729448"/>
              <a:gd name="connsiteX0" fmla="*/ 11177 w 12739284"/>
              <a:gd name="connsiteY0" fmla="*/ 8899 h 13729448"/>
              <a:gd name="connsiteX1" fmla="*/ 8776605 w 12739284"/>
              <a:gd name="connsiteY1" fmla="*/ 0 h 13729448"/>
              <a:gd name="connsiteX2" fmla="*/ 12723315 w 12739284"/>
              <a:gd name="connsiteY2" fmla="*/ 4005939 h 13729448"/>
              <a:gd name="connsiteX3" fmla="*/ 12737696 w 12739284"/>
              <a:gd name="connsiteY3" fmla="*/ 13729447 h 13729448"/>
              <a:gd name="connsiteX4" fmla="*/ 3583805 w 12739284"/>
              <a:gd name="connsiteY4" fmla="*/ 13729448 h 13729448"/>
              <a:gd name="connsiteX5" fmla="*/ 0 w 12739284"/>
              <a:gd name="connsiteY5" fmla="*/ 9967096 h 13729448"/>
              <a:gd name="connsiteX6" fmla="*/ 11177 w 12739284"/>
              <a:gd name="connsiteY6" fmla="*/ 8899 h 1372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9284" h="13729448">
                <a:moveTo>
                  <a:pt x="11177" y="8899"/>
                </a:moveTo>
                <a:lnTo>
                  <a:pt x="8776605" y="0"/>
                </a:lnTo>
                <a:lnTo>
                  <a:pt x="12723315" y="4005939"/>
                </a:lnTo>
                <a:cubicBezTo>
                  <a:pt x="12714350" y="7264042"/>
                  <a:pt x="12746661" y="10471344"/>
                  <a:pt x="12737696" y="13729447"/>
                </a:cubicBezTo>
                <a:lnTo>
                  <a:pt x="3583805" y="13729448"/>
                </a:lnTo>
                <a:cubicBezTo>
                  <a:pt x="1978133" y="12026147"/>
                  <a:pt x="1648940" y="11681818"/>
                  <a:pt x="0" y="9967096"/>
                </a:cubicBezTo>
                <a:cubicBezTo>
                  <a:pt x="9645" y="7039782"/>
                  <a:pt x="1532" y="2936213"/>
                  <a:pt x="11177" y="8899"/>
                </a:cubicBezTo>
                <a:close/>
              </a:path>
            </a:pathLst>
          </a:cu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3884883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32D7D05-6B08-1246-8BC3-1C37AC4B35D1}"/>
              </a:ext>
            </a:extLst>
          </p:cNvPr>
          <p:cNvPicPr>
            <a:picLocks noChangeAspect="1"/>
          </p:cNvPicPr>
          <p:nvPr userDrawn="1"/>
        </p:nvPicPr>
        <p:blipFill>
          <a:blip r:embed="rId2"/>
          <a:srcRect/>
          <a:stretch/>
        </p:blipFill>
        <p:spPr>
          <a:xfrm>
            <a:off x="0" y="0"/>
            <a:ext cx="12190413" cy="6858000"/>
          </a:xfrm>
          <a:prstGeom prst="rect">
            <a:avLst/>
          </a:prstGeom>
        </p:spPr>
      </p:pic>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7" name="Text Placeholder 12">
            <a:extLst>
              <a:ext uri="{FF2B5EF4-FFF2-40B4-BE49-F238E27FC236}">
                <a16:creationId xmlns:a16="http://schemas.microsoft.com/office/drawing/2014/main" id="{73201A9A-512B-3244-9168-AD35992945BC}"/>
              </a:ext>
            </a:extLst>
          </p:cNvPr>
          <p:cNvSpPr>
            <a:spLocks noGrp="1"/>
          </p:cNvSpPr>
          <p:nvPr>
            <p:ph type="body" sz="quarter" idx="18" hasCustomPrompt="1"/>
          </p:nvPr>
        </p:nvSpPr>
        <p:spPr>
          <a:xfrm>
            <a:off x="959996" y="1680556"/>
            <a:ext cx="6857107" cy="2208866"/>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8" name="Text Placeholder 10">
            <a:extLst>
              <a:ext uri="{FF2B5EF4-FFF2-40B4-BE49-F238E27FC236}">
                <a16:creationId xmlns:a16="http://schemas.microsoft.com/office/drawing/2014/main" id="{0839DA48-718D-4749-B951-5A883A9433FC}"/>
              </a:ext>
            </a:extLst>
          </p:cNvPr>
          <p:cNvSpPr>
            <a:spLocks noGrp="1"/>
          </p:cNvSpPr>
          <p:nvPr>
            <p:ph type="body" sz="quarter" idx="14" hasCustomPrompt="1"/>
          </p:nvPr>
        </p:nvSpPr>
        <p:spPr>
          <a:xfrm>
            <a:off x="959995" y="4195764"/>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9" name="Text Placeholder 10">
            <a:extLst>
              <a:ext uri="{FF2B5EF4-FFF2-40B4-BE49-F238E27FC236}">
                <a16:creationId xmlns:a16="http://schemas.microsoft.com/office/drawing/2014/main" id="{9FA28B00-550B-EB4E-A4A2-F4D68083C927}"/>
              </a:ext>
            </a:extLst>
          </p:cNvPr>
          <p:cNvSpPr>
            <a:spLocks noGrp="1"/>
          </p:cNvSpPr>
          <p:nvPr>
            <p:ph type="body" sz="quarter" idx="19" hasCustomPrompt="1"/>
          </p:nvPr>
        </p:nvSpPr>
        <p:spPr>
          <a:xfrm>
            <a:off x="959995" y="3982627"/>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12222295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Column_Icon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31E4674-FA43-4446-814D-054FC232557D}"/>
              </a:ext>
            </a:extLst>
          </p:cNvPr>
          <p:cNvPicPr>
            <a:picLocks noChangeAspect="1"/>
          </p:cNvPicPr>
          <p:nvPr userDrawn="1"/>
        </p:nvPicPr>
        <p:blipFill>
          <a:blip r:embed="rId2"/>
          <a:stretch>
            <a:fillRect/>
          </a:stretch>
        </p:blipFill>
        <p:spPr>
          <a:xfrm rot="10800000">
            <a:off x="-2" y="0"/>
            <a:ext cx="12190414" cy="6858000"/>
          </a:xfrm>
          <a:prstGeom prst="rect">
            <a:avLst/>
          </a:prstGeom>
        </p:spPr>
      </p:pic>
      <p:pic>
        <p:nvPicPr>
          <p:cNvPr id="6" name="Picture 5">
            <a:extLst>
              <a:ext uri="{FF2B5EF4-FFF2-40B4-BE49-F238E27FC236}">
                <a16:creationId xmlns:a16="http://schemas.microsoft.com/office/drawing/2014/main" id="{35576FAA-1F62-A947-8A84-14D40E23C425}"/>
              </a:ext>
            </a:extLst>
          </p:cNvPr>
          <p:cNvPicPr>
            <a:picLocks noChangeAspect="1"/>
          </p:cNvPicPr>
          <p:nvPr userDrawn="1"/>
        </p:nvPicPr>
        <p:blipFill>
          <a:blip r:embed="rId3"/>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8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a:t>
            </a:fld>
            <a:endParaRPr kumimoji="0" lang="en-US" sz="8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sp>
        <p:nvSpPr>
          <p:cNvPr id="21" name="Text Placeholder 10">
            <a:extLst>
              <a:ext uri="{FF2B5EF4-FFF2-40B4-BE49-F238E27FC236}">
                <a16:creationId xmlns:a16="http://schemas.microsoft.com/office/drawing/2014/main" id="{E27013A3-8175-1D4A-952D-D69BED2AD808}"/>
              </a:ext>
            </a:extLst>
          </p:cNvPr>
          <p:cNvSpPr>
            <a:spLocks noGrp="1"/>
          </p:cNvSpPr>
          <p:nvPr>
            <p:ph type="body" sz="quarter" idx="23" hasCustomPrompt="1"/>
          </p:nvPr>
        </p:nvSpPr>
        <p:spPr>
          <a:xfrm>
            <a:off x="68571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22" name="Text Placeholder 10">
            <a:extLst>
              <a:ext uri="{FF2B5EF4-FFF2-40B4-BE49-F238E27FC236}">
                <a16:creationId xmlns:a16="http://schemas.microsoft.com/office/drawing/2014/main" id="{E5D1E69F-4CD1-D145-BE12-14F13AD9694C}"/>
              </a:ext>
            </a:extLst>
          </p:cNvPr>
          <p:cNvSpPr>
            <a:spLocks noGrp="1"/>
          </p:cNvSpPr>
          <p:nvPr>
            <p:ph type="body" sz="quarter" idx="24" hasCustomPrompt="1"/>
          </p:nvPr>
        </p:nvSpPr>
        <p:spPr>
          <a:xfrm>
            <a:off x="68571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3" name="Text Placeholder 10">
            <a:extLst>
              <a:ext uri="{FF2B5EF4-FFF2-40B4-BE49-F238E27FC236}">
                <a16:creationId xmlns:a16="http://schemas.microsoft.com/office/drawing/2014/main" id="{93B4DEF0-CC8C-1141-BB42-3658F1461FDC}"/>
              </a:ext>
            </a:extLst>
          </p:cNvPr>
          <p:cNvSpPr>
            <a:spLocks noGrp="1"/>
          </p:cNvSpPr>
          <p:nvPr>
            <p:ph type="body" sz="quarter" idx="15" hasCustomPrompt="1"/>
          </p:nvPr>
        </p:nvSpPr>
        <p:spPr>
          <a:xfrm>
            <a:off x="452569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24" name="Text Placeholder 10">
            <a:extLst>
              <a:ext uri="{FF2B5EF4-FFF2-40B4-BE49-F238E27FC236}">
                <a16:creationId xmlns:a16="http://schemas.microsoft.com/office/drawing/2014/main" id="{2A4AA230-1018-2A4E-866B-ABC157E7D7C3}"/>
              </a:ext>
            </a:extLst>
          </p:cNvPr>
          <p:cNvSpPr>
            <a:spLocks noGrp="1"/>
          </p:cNvSpPr>
          <p:nvPr>
            <p:ph type="body" sz="quarter" idx="16" hasCustomPrompt="1"/>
          </p:nvPr>
        </p:nvSpPr>
        <p:spPr>
          <a:xfrm>
            <a:off x="452569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a:t>
            </a:r>
          </a:p>
        </p:txBody>
      </p:sp>
      <p:sp>
        <p:nvSpPr>
          <p:cNvPr id="25" name="Text Placeholder 10">
            <a:extLst>
              <a:ext uri="{FF2B5EF4-FFF2-40B4-BE49-F238E27FC236}">
                <a16:creationId xmlns:a16="http://schemas.microsoft.com/office/drawing/2014/main" id="{64BC64BE-9E68-9F4C-AFA7-CF35ADD03FCD}"/>
              </a:ext>
            </a:extLst>
          </p:cNvPr>
          <p:cNvSpPr>
            <a:spLocks noGrp="1"/>
          </p:cNvSpPr>
          <p:nvPr>
            <p:ph type="body" sz="quarter" idx="17" hasCustomPrompt="1"/>
          </p:nvPr>
        </p:nvSpPr>
        <p:spPr>
          <a:xfrm>
            <a:off x="836567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28" name="Text Placeholder 10">
            <a:extLst>
              <a:ext uri="{FF2B5EF4-FFF2-40B4-BE49-F238E27FC236}">
                <a16:creationId xmlns:a16="http://schemas.microsoft.com/office/drawing/2014/main" id="{94F781F0-1BF4-9846-997A-ABF7F6072F13}"/>
              </a:ext>
            </a:extLst>
          </p:cNvPr>
          <p:cNvSpPr>
            <a:spLocks noGrp="1"/>
          </p:cNvSpPr>
          <p:nvPr>
            <p:ph type="body" sz="quarter" idx="18" hasCustomPrompt="1"/>
          </p:nvPr>
        </p:nvSpPr>
        <p:spPr>
          <a:xfrm>
            <a:off x="8365670" y="3733325"/>
            <a:ext cx="3199983" cy="22860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a:t>
            </a:r>
          </a:p>
        </p:txBody>
      </p:sp>
      <p:sp>
        <p:nvSpPr>
          <p:cNvPr id="29" name="Picture Placeholder 6">
            <a:extLst>
              <a:ext uri="{FF2B5EF4-FFF2-40B4-BE49-F238E27FC236}">
                <a16:creationId xmlns:a16="http://schemas.microsoft.com/office/drawing/2014/main" id="{E04DE104-8EB0-AA49-8660-C4E8BE9EF813}"/>
              </a:ext>
            </a:extLst>
          </p:cNvPr>
          <p:cNvSpPr>
            <a:spLocks noGrp="1"/>
          </p:cNvSpPr>
          <p:nvPr>
            <p:ph type="pic" sz="quarter" idx="25" hasCustomPrompt="1"/>
          </p:nvPr>
        </p:nvSpPr>
        <p:spPr>
          <a:xfrm>
            <a:off x="68571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0" name="Picture Placeholder 6">
            <a:extLst>
              <a:ext uri="{FF2B5EF4-FFF2-40B4-BE49-F238E27FC236}">
                <a16:creationId xmlns:a16="http://schemas.microsoft.com/office/drawing/2014/main" id="{7FDE684D-1DEA-4D44-A529-E058276598FC}"/>
              </a:ext>
            </a:extLst>
          </p:cNvPr>
          <p:cNvSpPr>
            <a:spLocks noGrp="1"/>
          </p:cNvSpPr>
          <p:nvPr>
            <p:ph type="pic" sz="quarter" idx="20" hasCustomPrompt="1"/>
          </p:nvPr>
        </p:nvSpPr>
        <p:spPr>
          <a:xfrm>
            <a:off x="452569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1" name="Picture Placeholder 6">
            <a:extLst>
              <a:ext uri="{FF2B5EF4-FFF2-40B4-BE49-F238E27FC236}">
                <a16:creationId xmlns:a16="http://schemas.microsoft.com/office/drawing/2014/main" id="{D07034DC-35DE-3443-8269-22F710B71BD7}"/>
              </a:ext>
            </a:extLst>
          </p:cNvPr>
          <p:cNvSpPr>
            <a:spLocks noGrp="1"/>
          </p:cNvSpPr>
          <p:nvPr>
            <p:ph type="pic" sz="quarter" idx="21" hasCustomPrompt="1"/>
          </p:nvPr>
        </p:nvSpPr>
        <p:spPr>
          <a:xfrm>
            <a:off x="836567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Tree>
    <p:extLst>
      <p:ext uri="{BB962C8B-B14F-4D97-AF65-F5344CB8AC3E}">
        <p14:creationId xmlns:p14="http://schemas.microsoft.com/office/powerpoint/2010/main" val="28479746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441A8B-FA2C-9441-B506-25CBAA562BD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582D2058-405E-504A-B1F8-44C13E442123}"/>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8" name="Text Placeholder 10">
            <a:extLst>
              <a:ext uri="{FF2B5EF4-FFF2-40B4-BE49-F238E27FC236}">
                <a16:creationId xmlns:a16="http://schemas.microsoft.com/office/drawing/2014/main" id="{1B199B05-F6AD-8A4A-95C2-BE15D64CDFFE}"/>
              </a:ext>
            </a:extLst>
          </p:cNvPr>
          <p:cNvSpPr>
            <a:spLocks noGrp="1"/>
          </p:cNvSpPr>
          <p:nvPr>
            <p:ph type="body" sz="quarter" idx="15" hasCustomPrompt="1"/>
          </p:nvPr>
        </p:nvSpPr>
        <p:spPr>
          <a:xfrm>
            <a:off x="457140" y="1713071"/>
            <a:ext cx="3108555" cy="4273392"/>
          </a:xfrm>
          <a:prstGeom prst="rect">
            <a:avLst/>
          </a:prstGeom>
        </p:spPr>
        <p:txBody>
          <a:bodyPr lIns="0" tIns="0" rIns="0" bIns="0"/>
          <a:lstStyle>
            <a:lvl1pPr marL="274265" indent="-274265">
              <a:lnSpc>
                <a:spcPct val="100000"/>
              </a:lnSpc>
              <a:spcBef>
                <a:spcPts val="0"/>
              </a:spcBef>
              <a:spcAft>
                <a:spcPts val="400"/>
              </a:spcAft>
              <a:buSzPct val="70000"/>
              <a:buFontTx/>
              <a:buBlip>
                <a:blip r:embed="rId3">
                  <a:extLst>
                    <a:ext uri="{96DAC541-7B7A-43D3-8B79-37D633B846F1}">
                      <asvg:svgBlip xmlns:asvg="http://schemas.microsoft.com/office/drawing/2016/SVG/main" r:embed="rId4"/>
                    </a:ext>
                  </a:extLst>
                </a:blip>
              </a:buBlip>
              <a:defRPr sz="14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err="1"/>
              <a:t>Elit</a:t>
            </a:r>
            <a:r>
              <a:rPr lang="en-US" dirty="0"/>
              <a:t> sed </a:t>
            </a:r>
          </a:p>
          <a:p>
            <a:pPr lvl="0"/>
            <a:r>
              <a:rPr lang="en-US" dirty="0"/>
              <a:t>Diam </a:t>
            </a:r>
            <a:r>
              <a:rPr lang="en-US" dirty="0" err="1"/>
              <a:t>nonummy</a:t>
            </a:r>
            <a:r>
              <a:rPr lang="en-US" dirty="0"/>
              <a:t> </a:t>
            </a:r>
            <a:r>
              <a:rPr lang="en-US" dirty="0" err="1"/>
              <a:t>nibh</a:t>
            </a:r>
            <a:r>
              <a:rPr lang="en-US" dirty="0"/>
              <a:t> </a:t>
            </a:r>
          </a:p>
          <a:p>
            <a:pPr lvl="0"/>
            <a:r>
              <a:rPr lang="en-US" dirty="0" err="1"/>
              <a:t>Euismod</a:t>
            </a:r>
            <a:r>
              <a:rPr lang="en-US" dirty="0"/>
              <a:t> </a:t>
            </a:r>
            <a:r>
              <a:rPr lang="en-US" dirty="0" err="1"/>
              <a:t>tincidunt</a:t>
            </a:r>
            <a:r>
              <a:rPr lang="en-US" dirty="0"/>
              <a:t> </a:t>
            </a:r>
          </a:p>
          <a:p>
            <a:pPr lvl="0"/>
            <a:r>
              <a:rPr lang="en-US" dirty="0"/>
              <a:t>Ut </a:t>
            </a:r>
            <a:r>
              <a:rPr lang="en-US" dirty="0" err="1"/>
              <a:t>laoreet</a:t>
            </a:r>
            <a:r>
              <a:rPr lang="en-US" dirty="0"/>
              <a:t> </a:t>
            </a:r>
          </a:p>
          <a:p>
            <a:pPr lvl="0"/>
            <a:r>
              <a:rPr lang="en-US" dirty="0"/>
              <a:t>Dolore magna </a:t>
            </a:r>
          </a:p>
          <a:p>
            <a:pPr lvl="0"/>
            <a:r>
              <a:rPr lang="en-US" dirty="0" err="1"/>
              <a:t>Aliquam</a:t>
            </a:r>
            <a:r>
              <a:rPr lang="en-US" dirty="0"/>
              <a:t> </a:t>
            </a:r>
            <a:r>
              <a:rPr lang="en-US" dirty="0" err="1"/>
              <a:t>erat</a:t>
            </a:r>
            <a:r>
              <a:rPr lang="en-US" dirty="0"/>
              <a:t> </a:t>
            </a:r>
          </a:p>
          <a:p>
            <a:pPr lvl="0"/>
            <a:r>
              <a:rPr lang="en-US" dirty="0"/>
              <a:t>Ut </a:t>
            </a:r>
            <a:r>
              <a:rPr lang="en-US" dirty="0" err="1"/>
              <a:t>wisi</a:t>
            </a:r>
            <a:r>
              <a:rPr lang="en-US" dirty="0"/>
              <a:t> </a:t>
            </a:r>
            <a:r>
              <a:rPr lang="en-US" dirty="0" err="1"/>
              <a:t>enim</a:t>
            </a:r>
            <a:r>
              <a:rPr lang="en-US" dirty="0"/>
              <a:t> ad minim</a:t>
            </a:r>
          </a:p>
        </p:txBody>
      </p:sp>
      <p:sp>
        <p:nvSpPr>
          <p:cNvPr id="10" name="Title 1">
            <a:extLst>
              <a:ext uri="{FF2B5EF4-FFF2-40B4-BE49-F238E27FC236}">
                <a16:creationId xmlns:a16="http://schemas.microsoft.com/office/drawing/2014/main" id="{73577E55-6338-C443-9BDA-B66CEA4B2DCA}"/>
              </a:ext>
            </a:extLst>
          </p:cNvPr>
          <p:cNvSpPr>
            <a:spLocks noGrp="1"/>
          </p:cNvSpPr>
          <p:nvPr>
            <p:ph type="title" hasCustomPrompt="1"/>
          </p:nvPr>
        </p:nvSpPr>
        <p:spPr>
          <a:xfrm>
            <a:off x="457140" y="800100"/>
            <a:ext cx="5942826" cy="457200"/>
          </a:xfrm>
          <a:prstGeom prst="rect">
            <a:avLst/>
          </a:prstGeom>
        </p:spPr>
        <p:txBody>
          <a:bodyPr lIns="0" tIns="0" rIns="0" bIns="0"/>
          <a:lstStyle>
            <a:lvl1pPr>
              <a:lnSpc>
                <a:spcPct val="100000"/>
              </a:lnSpc>
              <a:defRPr sz="2500"/>
            </a:lvl1pPr>
          </a:lstStyle>
          <a:p>
            <a:r>
              <a:rPr lang="en-US" dirty="0"/>
              <a:t>Contents</a:t>
            </a:r>
          </a:p>
        </p:txBody>
      </p:sp>
    </p:spTree>
    <p:extLst>
      <p:ext uri="{BB962C8B-B14F-4D97-AF65-F5344CB8AC3E}">
        <p14:creationId xmlns:p14="http://schemas.microsoft.com/office/powerpoint/2010/main" val="2512038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C6EBDF-65A5-2E44-B95D-DEB03C3BF53A}"/>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 name="Title 1">
            <a:extLst>
              <a:ext uri="{FF2B5EF4-FFF2-40B4-BE49-F238E27FC236}">
                <a16:creationId xmlns:a16="http://schemas.microsoft.com/office/drawing/2014/main" id="{CFAC3A38-DF4A-E04D-8259-B1C89E852DE7}"/>
              </a:ext>
            </a:extLst>
          </p:cNvPr>
          <p:cNvSpPr>
            <a:spLocks noGrp="1"/>
          </p:cNvSpPr>
          <p:nvPr>
            <p:ph type="title" hasCustomPrompt="1"/>
          </p:nvPr>
        </p:nvSpPr>
        <p:spPr>
          <a:xfrm>
            <a:off x="467833" y="2739542"/>
            <a:ext cx="7314248" cy="1371600"/>
          </a:xfrm>
          <a:prstGeom prst="rect">
            <a:avLst/>
          </a:prstGeom>
        </p:spPr>
        <p:txBody>
          <a:bodyPr lIns="0" tIns="0" rIns="0" bIns="0"/>
          <a:lstStyle>
            <a:lvl1pPr>
              <a:lnSpc>
                <a:spcPct val="100000"/>
              </a:lnSpc>
              <a:defRPr sz="4449"/>
            </a:lvl1pPr>
          </a:lstStyle>
          <a:p>
            <a:pPr lvl="0"/>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2732721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_8">
    <p:bg>
      <p:bgPr>
        <a:solidFill>
          <a:srgbClr val="E9FAF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E0DEF5-F6C0-D246-8DA2-91902D38D4C7}"/>
              </a:ext>
            </a:extLst>
          </p:cNvPr>
          <p:cNvPicPr>
            <a:picLocks noChangeAspect="1"/>
          </p:cNvPicPr>
          <p:nvPr userDrawn="1"/>
        </p:nvPicPr>
        <p:blipFill>
          <a:blip r:embed="rId2"/>
          <a:srcRect/>
          <a:stretch/>
        </p:blipFill>
        <p:spPr>
          <a:xfrm>
            <a:off x="793" y="0"/>
            <a:ext cx="12190413" cy="6858000"/>
          </a:xfrm>
          <a:prstGeom prst="rect">
            <a:avLst/>
          </a:prstGeom>
        </p:spPr>
      </p:pic>
      <p:sp>
        <p:nvSpPr>
          <p:cNvPr id="10" name="Picture Placeholder 6">
            <a:extLst>
              <a:ext uri="{FF2B5EF4-FFF2-40B4-BE49-F238E27FC236}">
                <a16:creationId xmlns:a16="http://schemas.microsoft.com/office/drawing/2014/main" id="{7CE80437-E26B-AF44-BD09-7C351131A8AB}"/>
              </a:ext>
            </a:extLst>
          </p:cNvPr>
          <p:cNvSpPr>
            <a:spLocks noGrp="1"/>
          </p:cNvSpPr>
          <p:nvPr>
            <p:ph type="pic" sz="quarter" idx="17" hasCustomPrompt="1"/>
          </p:nvPr>
        </p:nvSpPr>
        <p:spPr>
          <a:xfrm>
            <a:off x="457140" y="91440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1" y="6212312"/>
            <a:ext cx="2285702" cy="228600"/>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1" y="5631874"/>
            <a:ext cx="8261775" cy="502920"/>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sp>
        <p:nvSpPr>
          <p:cNvPr id="11" name="Text Placeholder 10">
            <a:extLst>
              <a:ext uri="{FF2B5EF4-FFF2-40B4-BE49-F238E27FC236}">
                <a16:creationId xmlns:a16="http://schemas.microsoft.com/office/drawing/2014/main" id="{8D36BB72-FD43-7341-A5AA-F67541F9BC52}"/>
              </a:ext>
            </a:extLst>
          </p:cNvPr>
          <p:cNvSpPr>
            <a:spLocks noGrp="1"/>
          </p:cNvSpPr>
          <p:nvPr>
            <p:ph type="body" sz="quarter" idx="19" hasCustomPrompt="1"/>
          </p:nvPr>
        </p:nvSpPr>
        <p:spPr>
          <a:xfrm>
            <a:off x="2867517" y="6212312"/>
            <a:ext cx="2285702" cy="228600"/>
          </a:xfrm>
          <a:prstGeom prst="rect">
            <a:avLst/>
          </a:prstGeom>
        </p:spPr>
        <p:txBody>
          <a:bodyPr lIns="0" tIns="0" rIns="0" bIns="0"/>
          <a:lstStyle>
            <a:lvl1pPr marL="0" indent="0">
              <a:lnSpc>
                <a:spcPct val="100000"/>
              </a:lnSpc>
              <a:spcBef>
                <a:spcPts val="0"/>
              </a:spcBef>
              <a:buNone/>
              <a:defRPr sz="1400" b="0" i="0">
                <a:latin typeface="GT Walsheim Regular" panose="02000503030000020003" pitchFamily="2" charset="77"/>
              </a:defRPr>
            </a:lvl1pPr>
            <a:lvl2pPr>
              <a:buNone/>
              <a:defRPr/>
            </a:lvl2pPr>
            <a:lvl3pPr>
              <a:buNone/>
              <a:defRPr/>
            </a:lvl3pPr>
            <a:lvl4pPr>
              <a:buNone/>
              <a:defRPr/>
            </a:lvl4pPr>
            <a:lvl5pPr>
              <a:buNone/>
              <a:defRPr/>
            </a:lvl5pPr>
          </a:lstStyle>
          <a:p>
            <a:pPr lvl="0"/>
            <a:r>
              <a:rPr lang="en-US" dirty="0"/>
              <a:t>09/00/2020</a:t>
            </a:r>
          </a:p>
        </p:txBody>
      </p:sp>
      <p:pic>
        <p:nvPicPr>
          <p:cNvPr id="9" name="Picture 8">
            <a:extLst>
              <a:ext uri="{FF2B5EF4-FFF2-40B4-BE49-F238E27FC236}">
                <a16:creationId xmlns:a16="http://schemas.microsoft.com/office/drawing/2014/main" id="{BC6902B1-7801-446D-82E5-C57F63CAF308}"/>
              </a:ext>
            </a:extLst>
          </p:cNvPr>
          <p:cNvPicPr>
            <a:picLocks noChangeAspect="1"/>
          </p:cNvPicPr>
          <p:nvPr userDrawn="1"/>
        </p:nvPicPr>
        <p:blipFill>
          <a:blip r:embed="rId3"/>
          <a:stretch>
            <a:fillRect/>
          </a:stretch>
        </p:blipFill>
        <p:spPr>
          <a:xfrm>
            <a:off x="274284" y="203301"/>
            <a:ext cx="1737134" cy="566251"/>
          </a:xfrm>
          <a:prstGeom prst="rect">
            <a:avLst/>
          </a:prstGeom>
        </p:spPr>
      </p:pic>
    </p:spTree>
    <p:extLst>
      <p:ext uri="{BB962C8B-B14F-4D97-AF65-F5344CB8AC3E}">
        <p14:creationId xmlns:p14="http://schemas.microsoft.com/office/powerpoint/2010/main" val="27036102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2D2058-405E-504A-B1F8-44C13E442123}"/>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10" name="Title 1">
            <a:extLst>
              <a:ext uri="{FF2B5EF4-FFF2-40B4-BE49-F238E27FC236}">
                <a16:creationId xmlns:a16="http://schemas.microsoft.com/office/drawing/2014/main" id="{73577E55-6338-C443-9BDA-B66CEA4B2DCA}"/>
              </a:ext>
            </a:extLst>
          </p:cNvPr>
          <p:cNvSpPr>
            <a:spLocks noGrp="1"/>
          </p:cNvSpPr>
          <p:nvPr>
            <p:ph type="title" hasCustomPrompt="1"/>
          </p:nvPr>
        </p:nvSpPr>
        <p:spPr>
          <a:xfrm>
            <a:off x="922592" y="218209"/>
            <a:ext cx="5942826" cy="457200"/>
          </a:xfrm>
          <a:prstGeom prst="rect">
            <a:avLst/>
          </a:prstGeom>
        </p:spPr>
        <p:txBody>
          <a:bodyPr lIns="0" tIns="0" rIns="0" bIns="0"/>
          <a:lstStyle>
            <a:lvl1pPr>
              <a:lnSpc>
                <a:spcPct val="100000"/>
              </a:lnSpc>
              <a:defRPr sz="2500"/>
            </a:lvl1pPr>
          </a:lstStyle>
          <a:p>
            <a:r>
              <a:rPr lang="en-US" dirty="0"/>
              <a:t>Contents</a:t>
            </a:r>
          </a:p>
        </p:txBody>
      </p:sp>
      <p:sp>
        <p:nvSpPr>
          <p:cNvPr id="6" name="Text Placeholder 10">
            <a:extLst>
              <a:ext uri="{FF2B5EF4-FFF2-40B4-BE49-F238E27FC236}">
                <a16:creationId xmlns:a16="http://schemas.microsoft.com/office/drawing/2014/main" id="{95E30D5F-DFDD-4780-9054-10DA228D2478}"/>
              </a:ext>
            </a:extLst>
          </p:cNvPr>
          <p:cNvSpPr>
            <a:spLocks noGrp="1"/>
          </p:cNvSpPr>
          <p:nvPr>
            <p:ph type="body" sz="quarter" idx="15" hasCustomPrompt="1"/>
          </p:nvPr>
        </p:nvSpPr>
        <p:spPr>
          <a:xfrm>
            <a:off x="8386450" y="1363937"/>
            <a:ext cx="3108555" cy="4273392"/>
          </a:xfrm>
          <a:prstGeom prst="rect">
            <a:avLst/>
          </a:prstGeom>
        </p:spPr>
        <p:txBody>
          <a:bodyPr lIns="0" tIns="0" rIns="0" bIns="0"/>
          <a:lstStyle>
            <a:lvl1pPr marL="274265" indent="-274265">
              <a:lnSpc>
                <a:spcPct val="100000"/>
              </a:lnSpc>
              <a:spcBef>
                <a:spcPts val="0"/>
              </a:spcBef>
              <a:spcAft>
                <a:spcPts val="400"/>
              </a:spcAft>
              <a:buSzPct val="70000"/>
              <a:buFontTx/>
              <a:buBlip>
                <a:blip r:embed="rId2">
                  <a:extLst>
                    <a:ext uri="{96DAC541-7B7A-43D3-8B79-37D633B846F1}">
                      <asvg:svgBlip xmlns:asvg="http://schemas.microsoft.com/office/drawing/2016/SVG/main" r:embed="rId3"/>
                    </a:ext>
                  </a:extLst>
                </a:blip>
              </a:buBlip>
              <a:defRPr sz="14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err="1"/>
              <a:t>Elit</a:t>
            </a:r>
            <a:r>
              <a:rPr lang="en-US" dirty="0"/>
              <a:t> sed </a:t>
            </a:r>
          </a:p>
          <a:p>
            <a:pPr lvl="0"/>
            <a:r>
              <a:rPr lang="en-US" dirty="0"/>
              <a:t>Diam </a:t>
            </a:r>
            <a:r>
              <a:rPr lang="en-US" dirty="0" err="1"/>
              <a:t>nonummy</a:t>
            </a:r>
            <a:r>
              <a:rPr lang="en-US" dirty="0"/>
              <a:t> </a:t>
            </a:r>
            <a:r>
              <a:rPr lang="en-US" dirty="0" err="1"/>
              <a:t>nibh</a:t>
            </a:r>
            <a:r>
              <a:rPr lang="en-US" dirty="0"/>
              <a:t> </a:t>
            </a:r>
          </a:p>
          <a:p>
            <a:pPr lvl="0"/>
            <a:r>
              <a:rPr lang="en-US" dirty="0" err="1"/>
              <a:t>Euismod</a:t>
            </a:r>
            <a:r>
              <a:rPr lang="en-US" dirty="0"/>
              <a:t> </a:t>
            </a:r>
            <a:r>
              <a:rPr lang="en-US" dirty="0" err="1"/>
              <a:t>tincidunt</a:t>
            </a:r>
            <a:r>
              <a:rPr lang="en-US" dirty="0"/>
              <a:t> </a:t>
            </a:r>
          </a:p>
          <a:p>
            <a:pPr lvl="0"/>
            <a:r>
              <a:rPr lang="en-US" dirty="0"/>
              <a:t>Ut </a:t>
            </a:r>
            <a:r>
              <a:rPr lang="en-US" dirty="0" err="1"/>
              <a:t>laoreet</a:t>
            </a:r>
            <a:r>
              <a:rPr lang="en-US" dirty="0"/>
              <a:t> </a:t>
            </a:r>
          </a:p>
          <a:p>
            <a:pPr lvl="0"/>
            <a:r>
              <a:rPr lang="en-US" dirty="0"/>
              <a:t>Dolore magna </a:t>
            </a:r>
          </a:p>
          <a:p>
            <a:pPr lvl="0"/>
            <a:r>
              <a:rPr lang="en-US" dirty="0" err="1"/>
              <a:t>Aliquam</a:t>
            </a:r>
            <a:r>
              <a:rPr lang="en-US" dirty="0"/>
              <a:t> </a:t>
            </a:r>
            <a:r>
              <a:rPr lang="en-US" dirty="0" err="1"/>
              <a:t>erat</a:t>
            </a:r>
            <a:r>
              <a:rPr lang="en-US" dirty="0"/>
              <a:t> </a:t>
            </a:r>
          </a:p>
          <a:p>
            <a:pPr lvl="0"/>
            <a:r>
              <a:rPr lang="en-US" dirty="0"/>
              <a:t>Ut </a:t>
            </a:r>
            <a:r>
              <a:rPr lang="en-US" dirty="0" err="1"/>
              <a:t>wisi</a:t>
            </a:r>
            <a:r>
              <a:rPr lang="en-US" dirty="0"/>
              <a:t> </a:t>
            </a:r>
            <a:r>
              <a:rPr lang="en-US" dirty="0" err="1"/>
              <a:t>enim</a:t>
            </a:r>
            <a:r>
              <a:rPr lang="en-US" dirty="0"/>
              <a:t> ad minim</a:t>
            </a:r>
          </a:p>
        </p:txBody>
      </p:sp>
    </p:spTree>
    <p:extLst>
      <p:ext uri="{BB962C8B-B14F-4D97-AF65-F5344CB8AC3E}">
        <p14:creationId xmlns:p14="http://schemas.microsoft.com/office/powerpoint/2010/main" val="38880552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441A8B-FA2C-9441-B506-25CBAA562BD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582D2058-405E-504A-B1F8-44C13E442123}"/>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8" name="Text Placeholder 10">
            <a:extLst>
              <a:ext uri="{FF2B5EF4-FFF2-40B4-BE49-F238E27FC236}">
                <a16:creationId xmlns:a16="http://schemas.microsoft.com/office/drawing/2014/main" id="{1B199B05-F6AD-8A4A-95C2-BE15D64CDFFE}"/>
              </a:ext>
            </a:extLst>
          </p:cNvPr>
          <p:cNvSpPr>
            <a:spLocks noGrp="1"/>
          </p:cNvSpPr>
          <p:nvPr>
            <p:ph type="body" sz="quarter" idx="15" hasCustomPrompt="1"/>
          </p:nvPr>
        </p:nvSpPr>
        <p:spPr>
          <a:xfrm>
            <a:off x="457140" y="1713071"/>
            <a:ext cx="3108555" cy="4273392"/>
          </a:xfrm>
          <a:prstGeom prst="rect">
            <a:avLst/>
          </a:prstGeom>
        </p:spPr>
        <p:txBody>
          <a:bodyPr lIns="0" tIns="0" rIns="0" bIns="0"/>
          <a:lstStyle>
            <a:lvl1pPr marL="274265" indent="-274265">
              <a:lnSpc>
                <a:spcPct val="100000"/>
              </a:lnSpc>
              <a:spcBef>
                <a:spcPts val="0"/>
              </a:spcBef>
              <a:spcAft>
                <a:spcPts val="400"/>
              </a:spcAft>
              <a:buSzPct val="70000"/>
              <a:buFontTx/>
              <a:buBlip>
                <a:blip r:embed="rId3">
                  <a:extLst>
                    <a:ext uri="{96DAC541-7B7A-43D3-8B79-37D633B846F1}">
                      <asvg:svgBlip xmlns:asvg="http://schemas.microsoft.com/office/drawing/2016/SVG/main" r:embed="rId4"/>
                    </a:ext>
                  </a:extLst>
                </a:blip>
              </a:buBlip>
              <a:defRPr sz="14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err="1"/>
              <a:t>Elit</a:t>
            </a:r>
            <a:r>
              <a:rPr lang="en-US" dirty="0"/>
              <a:t> sed </a:t>
            </a:r>
          </a:p>
          <a:p>
            <a:pPr lvl="0"/>
            <a:r>
              <a:rPr lang="en-US" dirty="0"/>
              <a:t>Diam </a:t>
            </a:r>
            <a:r>
              <a:rPr lang="en-US" dirty="0" err="1"/>
              <a:t>nonummy</a:t>
            </a:r>
            <a:r>
              <a:rPr lang="en-US" dirty="0"/>
              <a:t> </a:t>
            </a:r>
            <a:r>
              <a:rPr lang="en-US" dirty="0" err="1"/>
              <a:t>nibh</a:t>
            </a:r>
            <a:r>
              <a:rPr lang="en-US" dirty="0"/>
              <a:t> </a:t>
            </a:r>
          </a:p>
          <a:p>
            <a:pPr lvl="0"/>
            <a:r>
              <a:rPr lang="en-US" dirty="0" err="1"/>
              <a:t>Euismod</a:t>
            </a:r>
            <a:r>
              <a:rPr lang="en-US" dirty="0"/>
              <a:t> </a:t>
            </a:r>
            <a:r>
              <a:rPr lang="en-US" dirty="0" err="1"/>
              <a:t>tincidunt</a:t>
            </a:r>
            <a:r>
              <a:rPr lang="en-US" dirty="0"/>
              <a:t> </a:t>
            </a:r>
          </a:p>
          <a:p>
            <a:pPr lvl="0"/>
            <a:r>
              <a:rPr lang="en-US" dirty="0"/>
              <a:t>Ut </a:t>
            </a:r>
            <a:r>
              <a:rPr lang="en-US" dirty="0" err="1"/>
              <a:t>laoreet</a:t>
            </a:r>
            <a:r>
              <a:rPr lang="en-US" dirty="0"/>
              <a:t> </a:t>
            </a:r>
          </a:p>
          <a:p>
            <a:pPr lvl="0"/>
            <a:r>
              <a:rPr lang="en-US" dirty="0"/>
              <a:t>Dolore magna </a:t>
            </a:r>
          </a:p>
          <a:p>
            <a:pPr lvl="0"/>
            <a:r>
              <a:rPr lang="en-US" dirty="0" err="1"/>
              <a:t>Aliquam</a:t>
            </a:r>
            <a:r>
              <a:rPr lang="en-US" dirty="0"/>
              <a:t> </a:t>
            </a:r>
            <a:r>
              <a:rPr lang="en-US" dirty="0" err="1"/>
              <a:t>erat</a:t>
            </a:r>
            <a:r>
              <a:rPr lang="en-US" dirty="0"/>
              <a:t> </a:t>
            </a:r>
          </a:p>
          <a:p>
            <a:pPr lvl="0"/>
            <a:r>
              <a:rPr lang="en-US" dirty="0"/>
              <a:t>Ut </a:t>
            </a:r>
            <a:r>
              <a:rPr lang="en-US" dirty="0" err="1"/>
              <a:t>wisi</a:t>
            </a:r>
            <a:r>
              <a:rPr lang="en-US" dirty="0"/>
              <a:t> </a:t>
            </a:r>
            <a:r>
              <a:rPr lang="en-US" dirty="0" err="1"/>
              <a:t>enim</a:t>
            </a:r>
            <a:r>
              <a:rPr lang="en-US" dirty="0"/>
              <a:t> ad minim</a:t>
            </a:r>
          </a:p>
        </p:txBody>
      </p:sp>
      <p:sp>
        <p:nvSpPr>
          <p:cNvPr id="10" name="Title 1">
            <a:extLst>
              <a:ext uri="{FF2B5EF4-FFF2-40B4-BE49-F238E27FC236}">
                <a16:creationId xmlns:a16="http://schemas.microsoft.com/office/drawing/2014/main" id="{73577E55-6338-C443-9BDA-B66CEA4B2DCA}"/>
              </a:ext>
            </a:extLst>
          </p:cNvPr>
          <p:cNvSpPr>
            <a:spLocks noGrp="1"/>
          </p:cNvSpPr>
          <p:nvPr>
            <p:ph type="title" hasCustomPrompt="1"/>
          </p:nvPr>
        </p:nvSpPr>
        <p:spPr>
          <a:xfrm>
            <a:off x="457140" y="800100"/>
            <a:ext cx="5942826" cy="457200"/>
          </a:xfrm>
          <a:prstGeom prst="rect">
            <a:avLst/>
          </a:prstGeom>
        </p:spPr>
        <p:txBody>
          <a:bodyPr lIns="0" tIns="0" rIns="0" bIns="0"/>
          <a:lstStyle>
            <a:lvl1pPr>
              <a:lnSpc>
                <a:spcPct val="100000"/>
              </a:lnSpc>
              <a:defRPr sz="2500"/>
            </a:lvl1pPr>
          </a:lstStyle>
          <a:p>
            <a:r>
              <a:rPr lang="en-US" dirty="0"/>
              <a:t>Contents</a:t>
            </a:r>
          </a:p>
        </p:txBody>
      </p:sp>
    </p:spTree>
    <p:extLst>
      <p:ext uri="{BB962C8B-B14F-4D97-AF65-F5344CB8AC3E}">
        <p14:creationId xmlns:p14="http://schemas.microsoft.com/office/powerpoint/2010/main" val="38341773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C6EBDF-65A5-2E44-B95D-DEB03C3BF53A}"/>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 name="Title 1">
            <a:extLst>
              <a:ext uri="{FF2B5EF4-FFF2-40B4-BE49-F238E27FC236}">
                <a16:creationId xmlns:a16="http://schemas.microsoft.com/office/drawing/2014/main" id="{CFAC3A38-DF4A-E04D-8259-B1C89E852DE7}"/>
              </a:ext>
            </a:extLst>
          </p:cNvPr>
          <p:cNvSpPr>
            <a:spLocks noGrp="1"/>
          </p:cNvSpPr>
          <p:nvPr>
            <p:ph type="title" hasCustomPrompt="1"/>
          </p:nvPr>
        </p:nvSpPr>
        <p:spPr>
          <a:xfrm>
            <a:off x="467833" y="2739542"/>
            <a:ext cx="7314248" cy="1371600"/>
          </a:xfrm>
          <a:prstGeom prst="rect">
            <a:avLst/>
          </a:prstGeom>
        </p:spPr>
        <p:txBody>
          <a:bodyPr lIns="0" tIns="0" rIns="0" bIns="0"/>
          <a:lstStyle>
            <a:lvl1pPr>
              <a:lnSpc>
                <a:spcPct val="100000"/>
              </a:lnSpc>
              <a:defRPr sz="4449"/>
            </a:lvl1pPr>
          </a:lstStyle>
          <a:p>
            <a:pPr lvl="0"/>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31074662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C6EBDF-65A5-2E44-B95D-DEB03C3BF53A}"/>
              </a:ext>
            </a:extLst>
          </p:cNvPr>
          <p:cNvPicPr>
            <a:picLocks noChangeAspect="1"/>
          </p:cNvPicPr>
          <p:nvPr userDrawn="1"/>
        </p:nvPicPr>
        <p:blipFill>
          <a:blip r:embed="rId2"/>
          <a:src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 name="Title 1">
            <a:extLst>
              <a:ext uri="{FF2B5EF4-FFF2-40B4-BE49-F238E27FC236}">
                <a16:creationId xmlns:a16="http://schemas.microsoft.com/office/drawing/2014/main" id="{FA3E8447-E1A2-9848-B9E4-3A4EB0E2B955}"/>
              </a:ext>
            </a:extLst>
          </p:cNvPr>
          <p:cNvSpPr>
            <a:spLocks noGrp="1"/>
          </p:cNvSpPr>
          <p:nvPr>
            <p:ph type="title" hasCustomPrompt="1"/>
          </p:nvPr>
        </p:nvSpPr>
        <p:spPr>
          <a:xfrm>
            <a:off x="457140" y="2739542"/>
            <a:ext cx="7314248" cy="1371600"/>
          </a:xfrm>
          <a:prstGeom prst="rect">
            <a:avLst/>
          </a:prstGeom>
        </p:spPr>
        <p:txBody>
          <a:bodyPr lIns="0" tIns="0" rIns="0" bIns="0"/>
          <a:lstStyle>
            <a:lvl1pPr>
              <a:lnSpc>
                <a:spcPct val="100000"/>
              </a:lnSpc>
              <a:defRPr sz="4449"/>
            </a:lvl1pPr>
          </a:lstStyle>
          <a:p>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21667241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act_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Tree>
    <p:extLst>
      <p:ext uri="{BB962C8B-B14F-4D97-AF65-F5344CB8AC3E}">
        <p14:creationId xmlns:p14="http://schemas.microsoft.com/office/powerpoint/2010/main" val="23189575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ontact_Page">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Tree>
    <p:extLst>
      <p:ext uri="{BB962C8B-B14F-4D97-AF65-F5344CB8AC3E}">
        <p14:creationId xmlns:p14="http://schemas.microsoft.com/office/powerpoint/2010/main" val="1075405750"/>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F34D87-7A61-9143-9C28-C73EB4D96FB4}"/>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lvl1pPr>
              <a:defRPr>
                <a:solidFill>
                  <a:schemeClr val="bg1"/>
                </a:solidFill>
              </a:defRPr>
            </a:lvl1pPr>
          </a:lstStyle>
          <a:p>
            <a:fld id="{010974C9-39F3-3947-8B5D-BF1F533E6409}" type="slidenum">
              <a:rPr lang="en-US" smtClean="0"/>
              <a:pPr/>
              <a:t>‹#›</a:t>
            </a:fld>
            <a:endParaRPr lang="en-US"/>
          </a:p>
        </p:txBody>
      </p:sp>
      <p:sp>
        <p:nvSpPr>
          <p:cNvPr id="7" name="Text Placeholder 10">
            <a:extLst>
              <a:ext uri="{FF2B5EF4-FFF2-40B4-BE49-F238E27FC236}">
                <a16:creationId xmlns:a16="http://schemas.microsoft.com/office/drawing/2014/main" id="{82C72ECB-F509-AF43-A5DA-DA10808E6716}"/>
              </a:ext>
            </a:extLst>
          </p:cNvPr>
          <p:cNvSpPr>
            <a:spLocks noGrp="1"/>
          </p:cNvSpPr>
          <p:nvPr>
            <p:ph type="body" sz="quarter" idx="15" hasCustomPrompt="1"/>
          </p:nvPr>
        </p:nvSpPr>
        <p:spPr>
          <a:xfrm>
            <a:off x="394084" y="6345936"/>
            <a:ext cx="2742843" cy="365760"/>
          </a:xfrm>
          <a:prstGeom prst="rect">
            <a:avLst/>
          </a:prstGeom>
        </p:spPr>
        <p:txBody>
          <a:bodyPr lIns="91440" tIns="45720" rIns="91440" bIns="45720" anchor="t"/>
          <a:lstStyle>
            <a:lvl1pPr marL="0" indent="0">
              <a:lnSpc>
                <a:spcPts val="2000"/>
              </a:lnSpc>
              <a:spcBef>
                <a:spcPts val="0"/>
              </a:spcBef>
              <a:buFont typeface="+mj-lt"/>
              <a:buNone/>
              <a:defRPr sz="800" b="0" i="0">
                <a:solidFill>
                  <a:schemeClr val="bg1"/>
                </a:solidFill>
                <a:latin typeface="+mn-lt"/>
              </a:defRPr>
            </a:lvl1pPr>
            <a:lvl2pPr>
              <a:buNone/>
              <a:defRPr/>
            </a:lvl2pPr>
            <a:lvl3pPr>
              <a:buNone/>
              <a:defRPr/>
            </a:lvl3pPr>
            <a:lvl4pPr>
              <a:buNone/>
              <a:defRPr/>
            </a:lvl4pPr>
            <a:lvl5pPr>
              <a:buNone/>
              <a:defRPr/>
            </a:lvl5pPr>
          </a:lstStyle>
          <a:p>
            <a:pPr lvl="0"/>
            <a:r>
              <a:rPr lang="en-US" dirty="0"/>
              <a:t>Section Title</a:t>
            </a:r>
          </a:p>
        </p:txBody>
      </p:sp>
      <p:sp>
        <p:nvSpPr>
          <p:cNvPr id="2" name="Title 1">
            <a:extLst>
              <a:ext uri="{FF2B5EF4-FFF2-40B4-BE49-F238E27FC236}">
                <a16:creationId xmlns:a16="http://schemas.microsoft.com/office/drawing/2014/main" id="{EC188749-F528-E842-8A28-A681D225BA28}"/>
              </a:ext>
            </a:extLst>
          </p:cNvPr>
          <p:cNvSpPr>
            <a:spLocks noGrp="1"/>
          </p:cNvSpPr>
          <p:nvPr>
            <p:ph type="title" hasCustomPrompt="1"/>
          </p:nvPr>
        </p:nvSpPr>
        <p:spPr>
          <a:xfrm>
            <a:off x="477016" y="2743200"/>
            <a:ext cx="7314248" cy="1371600"/>
          </a:xfrm>
          <a:prstGeom prst="rect">
            <a:avLst/>
          </a:prstGeom>
        </p:spPr>
        <p:txBody>
          <a:bodyPr lIns="0" tIns="0" rIns="0" bIns="0"/>
          <a:lstStyle>
            <a:lvl1pPr>
              <a:lnSpc>
                <a:spcPct val="100000"/>
              </a:lnSpc>
              <a:defRPr sz="4449">
                <a:solidFill>
                  <a:schemeClr val="bg1"/>
                </a:solidFill>
              </a:defRPr>
            </a:lvl1pPr>
          </a:lstStyle>
          <a:p>
            <a:pPr lvl="0"/>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34222907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BA6035-87BC-1347-BD53-769E25EDFCEA}"/>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 name="Title 1">
            <a:extLst>
              <a:ext uri="{FF2B5EF4-FFF2-40B4-BE49-F238E27FC236}">
                <a16:creationId xmlns:a16="http://schemas.microsoft.com/office/drawing/2014/main" id="{D15A4E42-18B3-3B47-A6DB-2DB3ABF671F9}"/>
              </a:ext>
            </a:extLst>
          </p:cNvPr>
          <p:cNvSpPr>
            <a:spLocks noGrp="1"/>
          </p:cNvSpPr>
          <p:nvPr>
            <p:ph type="title" hasCustomPrompt="1"/>
          </p:nvPr>
        </p:nvSpPr>
        <p:spPr>
          <a:xfrm>
            <a:off x="457140" y="2743200"/>
            <a:ext cx="7314248" cy="1371600"/>
          </a:xfrm>
          <a:prstGeom prst="rect">
            <a:avLst/>
          </a:prstGeom>
        </p:spPr>
        <p:txBody>
          <a:bodyPr lIns="0" tIns="0" rIns="0" bIns="0"/>
          <a:lstStyle>
            <a:lvl1pPr>
              <a:lnSpc>
                <a:spcPct val="100000"/>
              </a:lnSpc>
              <a:defRPr sz="4449"/>
            </a:lvl1pPr>
          </a:lstStyle>
          <a:p>
            <a:pPr lvl="0"/>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6453765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act_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1D4692-1EE3-CB4E-AB66-E773C9C6DB6E}"/>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2" name="Text Placeholder 10">
            <a:extLst>
              <a:ext uri="{FF2B5EF4-FFF2-40B4-BE49-F238E27FC236}">
                <a16:creationId xmlns:a16="http://schemas.microsoft.com/office/drawing/2014/main" id="{52FA37E7-E31B-5C4C-AD25-C492009EF492}"/>
              </a:ext>
            </a:extLst>
          </p:cNvPr>
          <p:cNvSpPr>
            <a:spLocks noGrp="1"/>
          </p:cNvSpPr>
          <p:nvPr>
            <p:ph type="body" sz="quarter" idx="13" hasCustomPrompt="1"/>
          </p:nvPr>
        </p:nvSpPr>
        <p:spPr>
          <a:xfrm>
            <a:off x="457140" y="2926081"/>
            <a:ext cx="7405675" cy="274320"/>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ZONDAHOME.COM</a:t>
            </a:r>
          </a:p>
        </p:txBody>
      </p:sp>
      <p:sp>
        <p:nvSpPr>
          <p:cNvPr id="24" name="Text Placeholder 10">
            <a:extLst>
              <a:ext uri="{FF2B5EF4-FFF2-40B4-BE49-F238E27FC236}">
                <a16:creationId xmlns:a16="http://schemas.microsoft.com/office/drawing/2014/main" id="{BC0F5772-4D39-8141-BA17-FDCE17D0959D}"/>
              </a:ext>
            </a:extLst>
          </p:cNvPr>
          <p:cNvSpPr>
            <a:spLocks noGrp="1"/>
          </p:cNvSpPr>
          <p:nvPr>
            <p:ph type="body" sz="quarter" idx="19" hasCustomPrompt="1"/>
          </p:nvPr>
        </p:nvSpPr>
        <p:spPr>
          <a:xfrm>
            <a:off x="457140" y="3429000"/>
            <a:ext cx="7405675" cy="868680"/>
          </a:xfrm>
          <a:prstGeom prst="rect">
            <a:avLst/>
          </a:prstGeom>
        </p:spPr>
        <p:txBody>
          <a:bodyPr lIns="0" tIns="0" rIns="0" bIns="0"/>
          <a:lstStyle>
            <a:lvl1pPr marL="0" indent="0">
              <a:lnSpc>
                <a:spcPct val="100000"/>
              </a:lnSpc>
              <a:spcBef>
                <a:spcPts val="0"/>
              </a:spcBef>
              <a:buNone/>
              <a:defRPr sz="1400" b="0" i="0">
                <a:latin typeface="GT Walsheim Regular" panose="02000503030000020003" pitchFamily="2" charset="77"/>
              </a:defRPr>
            </a:lvl1pPr>
            <a:lvl2pPr>
              <a:buNone/>
              <a:defRPr/>
            </a:lvl2pPr>
            <a:lvl3pPr>
              <a:buNone/>
              <a:defRPr/>
            </a:lvl3pPr>
            <a:lvl4pPr>
              <a:buNone/>
              <a:defRPr/>
            </a:lvl4pPr>
            <a:lvl5pPr>
              <a:buNone/>
              <a:defRPr/>
            </a:lvl5pPr>
          </a:lstStyle>
          <a:p>
            <a:pPr lvl="0"/>
            <a:r>
              <a:rPr lang="en-US" dirty="0"/>
              <a:t>Zonda </a:t>
            </a:r>
          </a:p>
          <a:p>
            <a:pPr lvl="0"/>
            <a:r>
              <a:rPr lang="en-US" dirty="0"/>
              <a:t>3200 Bristol Street, Suite 640</a:t>
            </a:r>
          </a:p>
          <a:p>
            <a:pPr lvl="0"/>
            <a:r>
              <a:rPr lang="en-US" dirty="0"/>
              <a:t>Costa Mesa, CA 92626</a:t>
            </a:r>
          </a:p>
          <a:p>
            <a:pPr lvl="0"/>
            <a:r>
              <a:rPr lang="en-US" dirty="0"/>
              <a:t>(877) 966-3210</a:t>
            </a:r>
          </a:p>
        </p:txBody>
      </p:sp>
      <p:pic>
        <p:nvPicPr>
          <p:cNvPr id="11" name="Graphic 10">
            <a:hlinkClick r:id="rId3"/>
            <a:extLst>
              <a:ext uri="{FF2B5EF4-FFF2-40B4-BE49-F238E27FC236}">
                <a16:creationId xmlns:a16="http://schemas.microsoft.com/office/drawing/2014/main" id="{A47B4384-92DC-CA4B-943D-BA02E3D01CA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140" y="4374146"/>
            <a:ext cx="380950" cy="381000"/>
          </a:xfrm>
          <a:prstGeom prst="rect">
            <a:avLst/>
          </a:prstGeom>
        </p:spPr>
      </p:pic>
      <p:pic>
        <p:nvPicPr>
          <p:cNvPr id="12" name="Graphic 11">
            <a:hlinkClick r:id="rId6"/>
            <a:extLst>
              <a:ext uri="{FF2B5EF4-FFF2-40B4-BE49-F238E27FC236}">
                <a16:creationId xmlns:a16="http://schemas.microsoft.com/office/drawing/2014/main" id="{208CFA9D-B73D-7E44-A1D9-49D05B2ABBD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85215" y="4393196"/>
            <a:ext cx="399998" cy="342900"/>
          </a:xfrm>
          <a:prstGeom prst="rect">
            <a:avLst/>
          </a:prstGeom>
        </p:spPr>
      </p:pic>
      <p:pic>
        <p:nvPicPr>
          <p:cNvPr id="13" name="Graphic 12">
            <a:hlinkClick r:id="rId9"/>
            <a:extLst>
              <a:ext uri="{FF2B5EF4-FFF2-40B4-BE49-F238E27FC236}">
                <a16:creationId xmlns:a16="http://schemas.microsoft.com/office/drawing/2014/main" id="{9A4192B9-2FAE-274B-B67B-355F58F9DA5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773747" y="4393196"/>
            <a:ext cx="342855" cy="342900"/>
          </a:xfrm>
          <a:prstGeom prst="rect">
            <a:avLst/>
          </a:prstGeom>
        </p:spPr>
      </p:pic>
      <p:pic>
        <p:nvPicPr>
          <p:cNvPr id="14" name="Graphic 13">
            <a:hlinkClick r:id="rId12"/>
            <a:extLst>
              <a:ext uri="{FF2B5EF4-FFF2-40B4-BE49-F238E27FC236}">
                <a16:creationId xmlns:a16="http://schemas.microsoft.com/office/drawing/2014/main" id="{598E8972-1E44-4940-A469-6B9BA2FDD63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2132337" y="4370336"/>
            <a:ext cx="194285" cy="388620"/>
          </a:xfrm>
          <a:prstGeom prst="rect">
            <a:avLst/>
          </a:prstGeom>
        </p:spPr>
      </p:pic>
      <p:sp>
        <p:nvSpPr>
          <p:cNvPr id="2" name="Title 1">
            <a:extLst>
              <a:ext uri="{FF2B5EF4-FFF2-40B4-BE49-F238E27FC236}">
                <a16:creationId xmlns:a16="http://schemas.microsoft.com/office/drawing/2014/main" id="{87D2489A-B2EC-9746-99D3-4D3E11547FDD}"/>
              </a:ext>
            </a:extLst>
          </p:cNvPr>
          <p:cNvSpPr>
            <a:spLocks noGrp="1"/>
          </p:cNvSpPr>
          <p:nvPr>
            <p:ph type="title" hasCustomPrompt="1"/>
          </p:nvPr>
        </p:nvSpPr>
        <p:spPr>
          <a:xfrm>
            <a:off x="457140" y="2015087"/>
            <a:ext cx="10971371" cy="731520"/>
          </a:xfrm>
          <a:prstGeom prst="rect">
            <a:avLst/>
          </a:prstGeom>
        </p:spPr>
        <p:txBody>
          <a:bodyPr lIns="0" tIns="0" rIns="0" bIns="0"/>
          <a:lstStyle>
            <a:lvl1pPr>
              <a:lnSpc>
                <a:spcPct val="100000"/>
              </a:lnSpc>
              <a:defRPr sz="4449"/>
            </a:lvl1pPr>
          </a:lstStyle>
          <a:p>
            <a:pPr lvl="0"/>
            <a:r>
              <a:rPr lang="en-US" dirty="0"/>
              <a:t>Contact us/follow us end page copy.</a:t>
            </a:r>
          </a:p>
        </p:txBody>
      </p:sp>
    </p:spTree>
    <p:extLst>
      <p:ext uri="{BB962C8B-B14F-4D97-AF65-F5344CB8AC3E}">
        <p14:creationId xmlns:p14="http://schemas.microsoft.com/office/powerpoint/2010/main" val="27322612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66291-590A-4B6E-81C4-337D398350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A9F7CEE-70C0-4147-820C-27F004A728F4}"/>
              </a:ext>
            </a:extLst>
          </p:cNvPr>
          <p:cNvSpPr>
            <a:spLocks noGrp="1"/>
          </p:cNvSpPr>
          <p:nvPr>
            <p:ph type="sldNum" sz="quarter" idx="10"/>
          </p:nvPr>
        </p:nvSpPr>
        <p:spPr/>
        <p:txBody>
          <a:bodyPr/>
          <a:lstStyle/>
          <a:p>
            <a:fld id="{22B11B4B-EFCE-4094-9006-F8B932C495B7}" type="slidenum">
              <a:rPr lang="en-US" smtClean="0"/>
              <a:t>‹#›</a:t>
            </a:fld>
            <a:endParaRPr lang="en-US"/>
          </a:p>
        </p:txBody>
      </p:sp>
      <p:sp>
        <p:nvSpPr>
          <p:cNvPr id="4" name="Text Placeholder 5">
            <a:extLst>
              <a:ext uri="{FF2B5EF4-FFF2-40B4-BE49-F238E27FC236}">
                <a16:creationId xmlns:a16="http://schemas.microsoft.com/office/drawing/2014/main" id="{07FD61F8-467E-4038-9535-0797150BC7EE}"/>
              </a:ext>
            </a:extLst>
          </p:cNvPr>
          <p:cNvSpPr>
            <a:spLocks noGrp="1"/>
          </p:cNvSpPr>
          <p:nvPr>
            <p:ph type="body" sz="quarter" idx="11"/>
          </p:nvPr>
        </p:nvSpPr>
        <p:spPr>
          <a:xfrm>
            <a:off x="1292225" y="1219200"/>
            <a:ext cx="3016250" cy="1450975"/>
          </a:xfrm>
        </p:spPr>
        <p:txBody>
          <a:bodyPr/>
          <a:lstStyle>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69920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act_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Tree>
    <p:extLst>
      <p:ext uri="{BB962C8B-B14F-4D97-AF65-F5344CB8AC3E}">
        <p14:creationId xmlns:p14="http://schemas.microsoft.com/office/powerpoint/2010/main" val="14012398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4DECD-1F73-4C6D-8DD2-E715443938A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A0F254-0CEA-4DEA-8CD1-E9FE1FE68AF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2A975183-018C-4475-BE8A-F9ED35B85723}"/>
              </a:ext>
            </a:extLst>
          </p:cNvPr>
          <p:cNvSpPr>
            <a:spLocks noGrp="1"/>
          </p:cNvSpPr>
          <p:nvPr>
            <p:ph type="sldNum" sz="quarter" idx="12"/>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32816960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E2E7E-CEFA-4B4F-9DA0-A2DF7737EC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6ACDC2C-CDD8-4320-B0B8-E3ABA32031F4}"/>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0FE5075-BCF5-4EE7-8E4E-DC3072AE50D6}"/>
              </a:ext>
            </a:extLst>
          </p:cNvPr>
          <p:cNvSpPr>
            <a:spLocks noGrp="1"/>
          </p:cNvSpPr>
          <p:nvPr>
            <p:ph type="sldNum" sz="quarter" idx="10"/>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42420030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71A74-C8B7-4CBD-99F5-1A24687A1E8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93FEE8-D210-4EAC-8572-1AEE20F2F57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6">
            <a:extLst>
              <a:ext uri="{FF2B5EF4-FFF2-40B4-BE49-F238E27FC236}">
                <a16:creationId xmlns:a16="http://schemas.microsoft.com/office/drawing/2014/main" id="{25918ABC-EF05-49A9-96BA-6CBCC54CE061}"/>
              </a:ext>
            </a:extLst>
          </p:cNvPr>
          <p:cNvSpPr>
            <a:spLocks noGrp="1"/>
          </p:cNvSpPr>
          <p:nvPr>
            <p:ph type="sldNum" sz="quarter" idx="10"/>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39570810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F77CB-286B-49E6-8A64-9A929E6AED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FB77848-AFE3-4A58-8EFE-E533BC439A37}"/>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B35CAA-7D0F-4FCC-89EE-126BD41CAF0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232D487E-B00F-43C4-8FD7-08A76B7C3E56}"/>
              </a:ext>
            </a:extLst>
          </p:cNvPr>
          <p:cNvSpPr>
            <a:spLocks noGrp="1"/>
          </p:cNvSpPr>
          <p:nvPr>
            <p:ph type="sldNum" sz="quarter" idx="10"/>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3210438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2E8A-4A6E-49DD-9A25-E8DACC475E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5088BADF-2D1C-4CE7-8889-75ABA6519B71}"/>
              </a:ext>
            </a:extLst>
          </p:cNvPr>
          <p:cNvSpPr>
            <a:spLocks noGrp="1"/>
          </p:cNvSpPr>
          <p:nvPr>
            <p:ph type="sldNum" sz="quarter" idx="10"/>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2897393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C42488-1A36-4BD2-A7BE-F35058781FD4}"/>
              </a:ext>
            </a:extLst>
          </p:cNvPr>
          <p:cNvSpPr>
            <a:spLocks noGrp="1"/>
          </p:cNvSpPr>
          <p:nvPr>
            <p:ph type="sldNum" sz="quarter" idx="10"/>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35636051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B46B-598F-4571-9F28-AA1B3F4BD29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2A5C080-06BC-4B10-9497-B3DDF3F0F36C}"/>
              </a:ext>
            </a:extLst>
          </p:cNvPr>
          <p:cNvSpPr>
            <a:spLocks noGrp="1"/>
          </p:cNvSpPr>
          <p:nvPr>
            <p:ph type="sldNum" sz="quarter" idx="10"/>
          </p:nvPr>
        </p:nvSpPr>
        <p:spPr/>
        <p:txBody>
          <a:bodyPr/>
          <a:lstStyle/>
          <a:p>
            <a:fld id="{22B11B4B-EFCE-4094-9006-F8B932C495B7}" type="slidenum">
              <a:rPr lang="en-US" smtClean="0"/>
              <a:t>‹#›</a:t>
            </a:fld>
            <a:endParaRPr lang="en-US"/>
          </a:p>
        </p:txBody>
      </p:sp>
      <p:sp>
        <p:nvSpPr>
          <p:cNvPr id="4" name="Text Placeholder 5">
            <a:extLst>
              <a:ext uri="{FF2B5EF4-FFF2-40B4-BE49-F238E27FC236}">
                <a16:creationId xmlns:a16="http://schemas.microsoft.com/office/drawing/2014/main" id="{82F50A6A-9C11-4C99-AF7A-6AD2B7566B94}"/>
              </a:ext>
            </a:extLst>
          </p:cNvPr>
          <p:cNvSpPr>
            <a:spLocks noGrp="1"/>
          </p:cNvSpPr>
          <p:nvPr>
            <p:ph type="body" sz="quarter" idx="11"/>
          </p:nvPr>
        </p:nvSpPr>
        <p:spPr>
          <a:xfrm>
            <a:off x="1292225" y="1219200"/>
            <a:ext cx="3016250" cy="1450975"/>
          </a:xfrm>
        </p:spPr>
        <p:txBody>
          <a:bodyPr/>
          <a:lstStyle>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422298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4DECD-1F73-4C6D-8DD2-E715443938A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A0F254-0CEA-4DEA-8CD1-E9FE1FE68AF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2A975183-018C-4475-BE8A-F9ED35B85723}"/>
              </a:ext>
            </a:extLst>
          </p:cNvPr>
          <p:cNvSpPr>
            <a:spLocks noGrp="1"/>
          </p:cNvSpPr>
          <p:nvPr>
            <p:ph type="sldNum" sz="quarter" idx="12"/>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1671893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E2E7E-CEFA-4B4F-9DA0-A2DF7737EC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6ACDC2C-CDD8-4320-B0B8-E3ABA32031F4}"/>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0FE5075-BCF5-4EE7-8E4E-DC3072AE50D6}"/>
              </a:ext>
            </a:extLst>
          </p:cNvPr>
          <p:cNvSpPr>
            <a:spLocks noGrp="1"/>
          </p:cNvSpPr>
          <p:nvPr>
            <p:ph type="sldNum" sz="quarter" idx="10"/>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24461433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F77CB-286B-49E6-8A64-9A929E6AED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FB77848-AFE3-4A58-8EFE-E533BC439A37}"/>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B35CAA-7D0F-4FCC-89EE-126BD41CAF0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DAF36A-B1F8-43EB-B701-D662B55AFBC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3343AFB5-E37F-498F-8D65-9B2F7D18D6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2FA96-47E4-4E7C-A84B-890F884F8230}"/>
              </a:ext>
            </a:extLst>
          </p:cNvPr>
          <p:cNvSpPr>
            <a:spLocks noGrp="1"/>
          </p:cNvSpPr>
          <p:nvPr>
            <p:ph type="sldNum" sz="quarter" idx="12"/>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1197320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0.xml"/><Relationship Id="rId1"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image" Target="../media/image2.png"/><Relationship Id="rId5" Type="http://schemas.openxmlformats.org/officeDocument/2006/relationships/image" Target="../media/image53.svg"/><Relationship Id="rId4" Type="http://schemas.openxmlformats.org/officeDocument/2006/relationships/image" Target="../media/image52.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12.xml"/><Relationship Id="rId1" Type="http://schemas.openxmlformats.org/officeDocument/2006/relationships/slideLayout" Target="../slideLayouts/slideLayout86.xml"/><Relationship Id="rId5" Type="http://schemas.openxmlformats.org/officeDocument/2006/relationships/image" Target="../media/image2.png"/><Relationship Id="rId4" Type="http://schemas.openxmlformats.org/officeDocument/2006/relationships/image" Target="../media/image9.sv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3.xml"/><Relationship Id="rId1" Type="http://schemas.openxmlformats.org/officeDocument/2006/relationships/slideLayout" Target="../slideLayouts/slideLayout87.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4.xml"/><Relationship Id="rId1" Type="http://schemas.openxmlformats.org/officeDocument/2006/relationships/slideLayout" Target="../slideLayouts/slideLayout88.xml"/></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10" Type="http://schemas.openxmlformats.org/officeDocument/2006/relationships/image" Target="../media/image66.emf"/><Relationship Id="rId4" Type="http://schemas.openxmlformats.org/officeDocument/2006/relationships/slideLayout" Target="../slideLayouts/slideLayout92.xml"/><Relationship Id="rId9" Type="http://schemas.openxmlformats.org/officeDocument/2006/relationships/image" Target="../media/image65.emf"/></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slideLayout" Target="../slideLayouts/slideLayout98.xml"/><Relationship Id="rId7" Type="http://schemas.openxmlformats.org/officeDocument/2006/relationships/theme" Target="../theme/theme16.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4" Type="http://schemas.openxmlformats.org/officeDocument/2006/relationships/slideLayout" Target="../slideLayouts/slideLayout99.xml"/><Relationship Id="rId9" Type="http://schemas.openxmlformats.org/officeDocument/2006/relationships/image" Target="../media/image66.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image" Target="../media/image2.png"/><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image" Target="../media/image12.svg"/><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theme" Target="../theme/theme3.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image" Target="../media/image28.svg"/><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image" Target="../media/image27.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theme" Target="../theme/theme4.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28.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32.emf"/><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4.xml"/><Relationship Id="rId7" Type="http://schemas.openxmlformats.org/officeDocument/2006/relationships/image" Target="../media/image2.pn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6.xml"/><Relationship Id="rId5" Type="http://schemas.openxmlformats.org/officeDocument/2006/relationships/slideLayout" Target="../slideLayouts/slideLayout76.xml"/><Relationship Id="rId4" Type="http://schemas.openxmlformats.org/officeDocument/2006/relationships/slideLayout" Target="../slideLayouts/slideLayout75.xml"/><Relationship Id="rId9" Type="http://schemas.openxmlformats.org/officeDocument/2006/relationships/image" Target="../media/image41.sv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77.xml"/><Relationship Id="rId5" Type="http://schemas.openxmlformats.org/officeDocument/2006/relationships/image" Target="../media/image41.svg"/><Relationship Id="rId4" Type="http://schemas.openxmlformats.org/officeDocument/2006/relationships/image" Target="../media/image40.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image" Target="../media/image2.png"/><Relationship Id="rId5" Type="http://schemas.openxmlformats.org/officeDocument/2006/relationships/image" Target="../media/image28.svg"/><Relationship Id="rId4" Type="http://schemas.openxmlformats.org/officeDocument/2006/relationships/image" Target="../media/image27.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5" Type="http://schemas.openxmlformats.org/officeDocument/2006/relationships/image" Target="../media/image2.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070233"/>
      </p:ext>
    </p:extLst>
  </p:cSld>
  <p:clrMap bg1="lt1" tx1="dk1" bg2="lt2" tx2="dk2" accent1="accent1" accent2="accent2" accent3="accent3" accent4="accent4" accent5="accent5" accent6="accent6" hlink="hlink" folHlink="folHlink"/>
  <p:sldLayoutIdLst>
    <p:sldLayoutId id="2147483717" r:id="rId1"/>
    <p:sldLayoutId id="2147483723" r:id="rId2"/>
    <p:sldLayoutId id="2147483724" r:id="rId3"/>
    <p:sldLayoutId id="2147483725" r:id="rId4"/>
    <p:sldLayoutId id="2147483726" r:id="rId5"/>
    <p:sldLayoutId id="2147483727" r:id="rId6"/>
    <p:sldLayoutId id="2147483728" r:id="rId7"/>
    <p:sldLayoutId id="2147483729" r:id="rId8"/>
    <p:sldLayoutId id="2147483773" r:id="rId9"/>
    <p:sldLayoutId id="2147483791" r:id="rId10"/>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D6A3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4A42D6CC-8749-40CC-BF6D-38932AC8064B}"/>
              </a:ext>
            </a:extLst>
          </p:cNvPr>
          <p:cNvPicPr>
            <a:picLocks noChangeAspect="1"/>
          </p:cNvPicPr>
          <p:nvPr userDrawn="1"/>
        </p:nvPicPr>
        <p:blipFill>
          <a:blip r:embed="rId3"/>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1354531863"/>
      </p:ext>
    </p:extLst>
  </p:cSld>
  <p:clrMap bg1="lt1" tx1="dk1" bg2="lt2" tx2="dk2" accent1="accent1" accent2="accent2" accent3="accent3" accent4="accent4" accent5="accent5" accent6="accent6" hlink="hlink" folHlink="folHlink"/>
  <p:sldLayoutIdLst>
    <p:sldLayoutId id="2147483704"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2EBCF"/>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7" name="Graphic 6">
            <a:extLst>
              <a:ext uri="{FF2B5EF4-FFF2-40B4-BE49-F238E27FC236}">
                <a16:creationId xmlns:a16="http://schemas.microsoft.com/office/drawing/2014/main" id="{C5031C17-EAE7-478D-91C8-B542FEEAB5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4865" y="98713"/>
            <a:ext cx="566823" cy="566897"/>
          </a:xfrm>
          <a:prstGeom prst="rect">
            <a:avLst/>
          </a:prstGeom>
        </p:spPr>
      </p:pic>
      <p:pic>
        <p:nvPicPr>
          <p:cNvPr id="8" name="Picture 7">
            <a:extLst>
              <a:ext uri="{FF2B5EF4-FFF2-40B4-BE49-F238E27FC236}">
                <a16:creationId xmlns:a16="http://schemas.microsoft.com/office/drawing/2014/main" id="{EF1219F5-BE30-45B6-9BEC-BA0AF6639CD3}"/>
              </a:ext>
            </a:extLst>
          </p:cNvPr>
          <p:cNvPicPr>
            <a:picLocks noChangeAspect="1"/>
          </p:cNvPicPr>
          <p:nvPr userDrawn="1"/>
        </p:nvPicPr>
        <p:blipFill>
          <a:blip r:embed="rId6"/>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672364013"/>
      </p:ext>
    </p:extLst>
  </p:cSld>
  <p:clrMap bg1="lt1" tx1="dk1" bg2="lt2" tx2="dk2" accent1="accent1" accent2="accent2" accent3="accent3" accent4="accent4" accent5="accent5" accent6="accent6" hlink="hlink" folHlink="folHlink"/>
  <p:sldLayoutIdLst>
    <p:sldLayoutId id="2147483706" r:id="rId1"/>
    <p:sldLayoutId id="2147483772" r:id="rId2"/>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442A99"/>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bg1"/>
                </a:solidFill>
                <a:latin typeface="GT Walsheim Bold" panose="02000503030000020003" pitchFamily="2" charset="77"/>
              </a:defRPr>
            </a:lvl1pPr>
          </a:lstStyle>
          <a:p>
            <a:fld id="{010974C9-39F3-3947-8B5D-BF1F533E6409}" type="slidenum">
              <a:rPr lang="en-US" smtClean="0"/>
              <a:pPr/>
              <a:t>‹#›</a:t>
            </a:fld>
            <a:endParaRPr lang="en-US"/>
          </a:p>
        </p:txBody>
      </p:sp>
      <p:pic>
        <p:nvPicPr>
          <p:cNvPr id="9" name="Graphic 8">
            <a:extLst>
              <a:ext uri="{FF2B5EF4-FFF2-40B4-BE49-F238E27FC236}">
                <a16:creationId xmlns:a16="http://schemas.microsoft.com/office/drawing/2014/main" id="{616507DE-B78E-414B-84FF-DBE2C82CB22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3211" y="352298"/>
            <a:ext cx="487363" cy="86868"/>
          </a:xfrm>
          <a:prstGeom prst="rect">
            <a:avLst/>
          </a:prstGeom>
        </p:spPr>
      </p:pic>
      <p:sp>
        <p:nvSpPr>
          <p:cNvPr id="11" name="Text Placeholder 8">
            <a:extLst>
              <a:ext uri="{FF2B5EF4-FFF2-40B4-BE49-F238E27FC236}">
                <a16:creationId xmlns:a16="http://schemas.microsoft.com/office/drawing/2014/main" id="{002AD2AE-B5AB-1745-8A49-2D275626F943}"/>
              </a:ext>
            </a:extLst>
          </p:cNvPr>
          <p:cNvSpPr txBox="1">
            <a:spLocks/>
          </p:cNvSpPr>
          <p:nvPr userDrawn="1"/>
        </p:nvSpPr>
        <p:spPr>
          <a:xfrm>
            <a:off x="1076642" y="357179"/>
            <a:ext cx="2742843" cy="91440"/>
          </a:xfrm>
          <a:prstGeom prst="rect">
            <a:avLst/>
          </a:prstGeom>
        </p:spPr>
        <p:txBody>
          <a:bodyPr lIns="0" tIns="0" rIns="0" bIns="0" anchor="ctr"/>
          <a:lstStyle>
            <a:lvl1pPr marL="0" indent="0" algn="l" defTabSz="1828800" rtl="0" eaLnBrk="1" latinLnBrk="0" hangingPunct="1">
              <a:lnSpc>
                <a:spcPct val="100000"/>
              </a:lnSpc>
              <a:spcBef>
                <a:spcPts val="0"/>
              </a:spcBef>
              <a:buFont typeface="Arial" panose="020B0604020202020204" pitchFamily="34" charset="0"/>
              <a:buNone/>
              <a:defRPr sz="1600" b="1" i="0" kern="1200">
                <a:solidFill>
                  <a:schemeClr val="tx1"/>
                </a:solidFill>
                <a:latin typeface="GT Walsheim Bold" panose="02000503030000020003" pitchFamily="2" charset="77"/>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800" dirty="0">
                <a:solidFill>
                  <a:schemeClr val="bg1"/>
                </a:solidFill>
              </a:rPr>
              <a:t>Presentation Title</a:t>
            </a:r>
          </a:p>
        </p:txBody>
      </p:sp>
      <p:pic>
        <p:nvPicPr>
          <p:cNvPr id="5" name="Picture 4">
            <a:extLst>
              <a:ext uri="{FF2B5EF4-FFF2-40B4-BE49-F238E27FC236}">
                <a16:creationId xmlns:a16="http://schemas.microsoft.com/office/drawing/2014/main" id="{8C2BF263-3309-4B16-8F31-A3BF5A22D4F5}"/>
              </a:ext>
            </a:extLst>
          </p:cNvPr>
          <p:cNvPicPr>
            <a:picLocks noChangeAspect="1"/>
          </p:cNvPicPr>
          <p:nvPr userDrawn="1"/>
        </p:nvPicPr>
        <p:blipFill>
          <a:blip r:embed="rId5"/>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1459308358"/>
      </p:ext>
    </p:extLst>
  </p:cSld>
  <p:clrMap bg1="lt1" tx1="dk1" bg2="lt2" tx2="dk2" accent1="accent1" accent2="accent2" accent3="accent3" accent4="accent4" accent5="accent5" accent6="accent6" hlink="hlink" folHlink="folHlink"/>
  <p:sldLayoutIdLst>
    <p:sldLayoutId id="2147483708"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D6A3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8305662D-CBBA-4874-830C-091CAB12F1F4}"/>
              </a:ext>
            </a:extLst>
          </p:cNvPr>
          <p:cNvPicPr>
            <a:picLocks noChangeAspect="1"/>
          </p:cNvPicPr>
          <p:nvPr userDrawn="1"/>
        </p:nvPicPr>
        <p:blipFill>
          <a:blip r:embed="rId3"/>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4082657909"/>
      </p:ext>
    </p:extLst>
  </p:cSld>
  <p:clrMap bg1="lt1" tx1="dk1" bg2="lt2" tx2="dk2" accent1="accent1" accent2="accent2" accent3="accent3" accent4="accent4" accent5="accent5" accent6="accent6" hlink="hlink" folHlink="folHlink"/>
  <p:sldLayoutIdLst>
    <p:sldLayoutId id="2147483710"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8EF0CC"/>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6B94057B-3D82-4B35-8CF2-9463380954D8}"/>
              </a:ext>
            </a:extLst>
          </p:cNvPr>
          <p:cNvPicPr>
            <a:picLocks noChangeAspect="1"/>
          </p:cNvPicPr>
          <p:nvPr userDrawn="1"/>
        </p:nvPicPr>
        <p:blipFill>
          <a:blip r:embed="rId3"/>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1167542555"/>
      </p:ext>
    </p:extLst>
  </p:cSld>
  <p:clrMap bg1="lt1" tx1="dk1" bg2="lt2" tx2="dk2" accent1="accent1" accent2="accent2" accent3="accent3" accent4="accent4" accent5="accent5" accent6="accent6" hlink="hlink" folHlink="folHlink"/>
  <p:sldLayoutIdLst>
    <p:sldLayoutId id="2147483712"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F3DC7C-07F8-41B2-922C-E79F6B3EF8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B11B4B-EFCE-4094-9006-F8B932C495B7}" type="slidenum">
              <a:rPr lang="en-US" smtClean="0"/>
              <a:t>‹#›</a:t>
            </a:fld>
            <a:endParaRPr lang="en-US"/>
          </a:p>
        </p:txBody>
      </p:sp>
      <p:sp>
        <p:nvSpPr>
          <p:cNvPr id="7" name="Rectangle 6">
            <a:extLst>
              <a:ext uri="{FF2B5EF4-FFF2-40B4-BE49-F238E27FC236}">
                <a16:creationId xmlns:a16="http://schemas.microsoft.com/office/drawing/2014/main" id="{EBC2D80A-6E34-4839-A40B-6890D9E24586}"/>
              </a:ext>
            </a:extLst>
          </p:cNvPr>
          <p:cNvSpPr/>
          <p:nvPr userDrawn="1"/>
        </p:nvSpPr>
        <p:spPr>
          <a:xfrm>
            <a:off x="-4000" y="0"/>
            <a:ext cx="742858" cy="6858000"/>
          </a:xfrm>
          <a:prstGeom prst="rect">
            <a:avLst/>
          </a:prstGeom>
          <a:solidFill>
            <a:srgbClr val="214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AB386CE-B964-404E-9CD9-E4A5B4EDBA80}"/>
              </a:ext>
            </a:extLst>
          </p:cNvPr>
          <p:cNvPicPr>
            <a:picLocks noChangeAspect="1"/>
          </p:cNvPicPr>
          <p:nvPr userDrawn="1"/>
        </p:nvPicPr>
        <p:blipFill>
          <a:blip r:embed="rId9"/>
          <a:stretch>
            <a:fillRect/>
          </a:stretch>
        </p:blipFill>
        <p:spPr>
          <a:xfrm>
            <a:off x="70432" y="165334"/>
            <a:ext cx="595681" cy="515151"/>
          </a:xfrm>
          <a:prstGeom prst="rect">
            <a:avLst/>
          </a:prstGeom>
        </p:spPr>
      </p:pic>
      <p:pic>
        <p:nvPicPr>
          <p:cNvPr id="9" name="Picture 8">
            <a:extLst>
              <a:ext uri="{FF2B5EF4-FFF2-40B4-BE49-F238E27FC236}">
                <a16:creationId xmlns:a16="http://schemas.microsoft.com/office/drawing/2014/main" id="{7D2933FE-EB92-42E8-9D16-F3D295602642}"/>
              </a:ext>
            </a:extLst>
          </p:cNvPr>
          <p:cNvPicPr>
            <a:picLocks noChangeAspect="1"/>
          </p:cNvPicPr>
          <p:nvPr userDrawn="1"/>
        </p:nvPicPr>
        <p:blipFill>
          <a:blip r:embed="rId10"/>
          <a:stretch>
            <a:fillRect/>
          </a:stretch>
        </p:blipFill>
        <p:spPr>
          <a:xfrm>
            <a:off x="110672" y="6267164"/>
            <a:ext cx="513514" cy="441011"/>
          </a:xfrm>
          <a:prstGeom prst="rect">
            <a:avLst/>
          </a:prstGeom>
        </p:spPr>
      </p:pic>
      <p:sp>
        <p:nvSpPr>
          <p:cNvPr id="10" name="Title Placeholder 1">
            <a:extLst>
              <a:ext uri="{FF2B5EF4-FFF2-40B4-BE49-F238E27FC236}">
                <a16:creationId xmlns:a16="http://schemas.microsoft.com/office/drawing/2014/main" id="{3D0BD982-D0C4-4A83-BAAD-DC0374CDB3A1}"/>
              </a:ext>
            </a:extLst>
          </p:cNvPr>
          <p:cNvSpPr>
            <a:spLocks noGrp="1"/>
          </p:cNvSpPr>
          <p:nvPr>
            <p:ph type="title"/>
          </p:nvPr>
        </p:nvSpPr>
        <p:spPr>
          <a:xfrm>
            <a:off x="802176" y="221766"/>
            <a:ext cx="7713174" cy="420806"/>
          </a:xfrm>
          <a:prstGeom prst="rect">
            <a:avLst/>
          </a:prstGeom>
        </p:spPr>
        <p:txBody>
          <a:bodyPr vert="horz" lIns="91440" tIns="45720" rIns="91440" bIns="45720" rtlCol="0" anchor="ctr">
            <a:normAutofit/>
          </a:bodyPr>
          <a:lstStyle/>
          <a:p>
            <a:r>
              <a:rPr lang="en-US" dirty="0"/>
              <a:t>Slide Title</a:t>
            </a:r>
          </a:p>
        </p:txBody>
      </p:sp>
      <p:sp>
        <p:nvSpPr>
          <p:cNvPr id="11" name="Text Placeholder 2">
            <a:extLst>
              <a:ext uri="{FF2B5EF4-FFF2-40B4-BE49-F238E27FC236}">
                <a16:creationId xmlns:a16="http://schemas.microsoft.com/office/drawing/2014/main" id="{F0664016-24E4-4091-9A74-848DF26DFE03}"/>
              </a:ext>
            </a:extLst>
          </p:cNvPr>
          <p:cNvSpPr>
            <a:spLocks noGrp="1"/>
          </p:cNvSpPr>
          <p:nvPr>
            <p:ph type="body" idx="1"/>
          </p:nvPr>
        </p:nvSpPr>
        <p:spPr>
          <a:xfrm>
            <a:off x="952846" y="1110730"/>
            <a:ext cx="2372245" cy="925888"/>
          </a:xfrm>
          <a:prstGeom prst="rect">
            <a:avLst/>
          </a:prstGeom>
          <a:solidFill>
            <a:schemeClr val="bg1">
              <a:lumMod val="95000"/>
            </a:schemeClr>
          </a:solidFill>
          <a:ln w="28575">
            <a:solidFill>
              <a:schemeClr val="bg1">
                <a:lumMod val="75000"/>
              </a:schemeClr>
            </a:solidFill>
          </a:ln>
        </p:spPr>
        <p:txBody>
          <a:bodyPr vert="horz" lIns="91440" tIns="45720" rIns="91440" bIns="45720" rtlCol="0">
            <a:noAutofit/>
          </a:bodyPr>
          <a:lstStyle/>
          <a:p>
            <a:pPr lvl="0"/>
            <a:r>
              <a:rPr lang="en-US" dirty="0"/>
              <a:t>Info Title</a:t>
            </a:r>
          </a:p>
          <a:p>
            <a:pPr lvl="1"/>
            <a:r>
              <a:rPr lang="en-US" dirty="0"/>
              <a:t>Second level</a:t>
            </a:r>
          </a:p>
          <a:p>
            <a:pPr lvl="2"/>
            <a:r>
              <a:rPr lang="en-US" dirty="0"/>
              <a:t>Third level</a:t>
            </a:r>
          </a:p>
        </p:txBody>
      </p:sp>
    </p:spTree>
    <p:extLst>
      <p:ext uri="{BB962C8B-B14F-4D97-AF65-F5344CB8AC3E}">
        <p14:creationId xmlns:p14="http://schemas.microsoft.com/office/powerpoint/2010/main" val="274077617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Lst>
  <p:hf hdr="0" ftr="0" dt="0"/>
  <p:txStyles>
    <p:title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F3DC7C-07F8-41B2-922C-E79F6B3EF8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B11B4B-EFCE-4094-9006-F8B932C495B7}" type="slidenum">
              <a:rPr lang="en-US" smtClean="0"/>
              <a:t>‹#›</a:t>
            </a:fld>
            <a:endParaRPr lang="en-US"/>
          </a:p>
        </p:txBody>
      </p:sp>
      <p:sp>
        <p:nvSpPr>
          <p:cNvPr id="10" name="Title Placeholder 1">
            <a:extLst>
              <a:ext uri="{FF2B5EF4-FFF2-40B4-BE49-F238E27FC236}">
                <a16:creationId xmlns:a16="http://schemas.microsoft.com/office/drawing/2014/main" id="{3D0BD982-D0C4-4A83-BAAD-DC0374CDB3A1}"/>
              </a:ext>
            </a:extLst>
          </p:cNvPr>
          <p:cNvSpPr>
            <a:spLocks noGrp="1"/>
          </p:cNvSpPr>
          <p:nvPr>
            <p:ph type="title"/>
          </p:nvPr>
        </p:nvSpPr>
        <p:spPr>
          <a:xfrm>
            <a:off x="802176" y="221766"/>
            <a:ext cx="7713174" cy="420806"/>
          </a:xfrm>
          <a:prstGeom prst="rect">
            <a:avLst/>
          </a:prstGeom>
        </p:spPr>
        <p:txBody>
          <a:bodyPr vert="horz" lIns="91440" tIns="45720" rIns="91440" bIns="45720" rtlCol="0" anchor="ctr">
            <a:normAutofit/>
          </a:bodyPr>
          <a:lstStyle/>
          <a:p>
            <a:r>
              <a:rPr lang="en-US" dirty="0"/>
              <a:t>Slide Title</a:t>
            </a:r>
          </a:p>
        </p:txBody>
      </p:sp>
      <p:sp>
        <p:nvSpPr>
          <p:cNvPr id="11" name="Text Placeholder 2">
            <a:extLst>
              <a:ext uri="{FF2B5EF4-FFF2-40B4-BE49-F238E27FC236}">
                <a16:creationId xmlns:a16="http://schemas.microsoft.com/office/drawing/2014/main" id="{F0664016-24E4-4091-9A74-848DF26DFE03}"/>
              </a:ext>
            </a:extLst>
          </p:cNvPr>
          <p:cNvSpPr>
            <a:spLocks noGrp="1"/>
          </p:cNvSpPr>
          <p:nvPr>
            <p:ph type="body" idx="1"/>
          </p:nvPr>
        </p:nvSpPr>
        <p:spPr>
          <a:xfrm>
            <a:off x="952846" y="1110730"/>
            <a:ext cx="2372245" cy="925888"/>
          </a:xfrm>
          <a:prstGeom prst="rect">
            <a:avLst/>
          </a:prstGeom>
          <a:solidFill>
            <a:schemeClr val="bg1">
              <a:lumMod val="95000"/>
            </a:schemeClr>
          </a:solidFill>
          <a:ln w="28575">
            <a:solidFill>
              <a:schemeClr val="bg1">
                <a:lumMod val="75000"/>
              </a:schemeClr>
            </a:solidFill>
          </a:ln>
        </p:spPr>
        <p:txBody>
          <a:bodyPr vert="horz" lIns="91440" tIns="45720" rIns="91440" bIns="45720" rtlCol="0">
            <a:noAutofit/>
          </a:bodyPr>
          <a:lstStyle/>
          <a:p>
            <a:pPr lvl="0"/>
            <a:r>
              <a:rPr lang="en-US" dirty="0"/>
              <a:t>Info Title</a:t>
            </a:r>
          </a:p>
          <a:p>
            <a:pPr lvl="1"/>
            <a:r>
              <a:rPr lang="en-US" dirty="0"/>
              <a:t>Second level</a:t>
            </a:r>
          </a:p>
          <a:p>
            <a:pPr lvl="2"/>
            <a:r>
              <a:rPr lang="en-US" dirty="0"/>
              <a:t>Third level</a:t>
            </a:r>
          </a:p>
        </p:txBody>
      </p:sp>
      <p:sp>
        <p:nvSpPr>
          <p:cNvPr id="12" name="Rectangle 11">
            <a:extLst>
              <a:ext uri="{FF2B5EF4-FFF2-40B4-BE49-F238E27FC236}">
                <a16:creationId xmlns:a16="http://schemas.microsoft.com/office/drawing/2014/main" id="{03F8A0AC-8A32-4EE1-B9F7-5244837500F7}"/>
              </a:ext>
            </a:extLst>
          </p:cNvPr>
          <p:cNvSpPr/>
          <p:nvPr userDrawn="1"/>
        </p:nvSpPr>
        <p:spPr>
          <a:xfrm>
            <a:off x="0" y="0"/>
            <a:ext cx="742858" cy="6858000"/>
          </a:xfrm>
          <a:prstGeom prst="rect">
            <a:avLst/>
          </a:prstGeom>
          <a:solidFill>
            <a:srgbClr val="57A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D75581B-CDA2-45A3-B558-D2C78FF814C7}"/>
              </a:ext>
            </a:extLst>
          </p:cNvPr>
          <p:cNvPicPr>
            <a:picLocks noChangeAspect="1"/>
          </p:cNvPicPr>
          <p:nvPr userDrawn="1"/>
        </p:nvPicPr>
        <p:blipFill>
          <a:blip r:embed="rId8"/>
          <a:stretch>
            <a:fillRect/>
          </a:stretch>
        </p:blipFill>
        <p:spPr>
          <a:xfrm>
            <a:off x="60282" y="116379"/>
            <a:ext cx="627771" cy="479044"/>
          </a:xfrm>
          <a:prstGeom prst="rect">
            <a:avLst/>
          </a:prstGeom>
        </p:spPr>
      </p:pic>
      <p:pic>
        <p:nvPicPr>
          <p:cNvPr id="14" name="Picture 13">
            <a:extLst>
              <a:ext uri="{FF2B5EF4-FFF2-40B4-BE49-F238E27FC236}">
                <a16:creationId xmlns:a16="http://schemas.microsoft.com/office/drawing/2014/main" id="{32A6CD44-A1C4-49F1-8266-89BC6C354444}"/>
              </a:ext>
            </a:extLst>
          </p:cNvPr>
          <p:cNvPicPr>
            <a:picLocks noChangeAspect="1"/>
          </p:cNvPicPr>
          <p:nvPr userDrawn="1"/>
        </p:nvPicPr>
        <p:blipFill>
          <a:blip r:embed="rId9"/>
          <a:stretch>
            <a:fillRect/>
          </a:stretch>
        </p:blipFill>
        <p:spPr>
          <a:xfrm>
            <a:off x="114672" y="6267163"/>
            <a:ext cx="513514" cy="441011"/>
          </a:xfrm>
          <a:prstGeom prst="rect">
            <a:avLst/>
          </a:prstGeom>
        </p:spPr>
      </p:pic>
    </p:spTree>
    <p:extLst>
      <p:ext uri="{BB962C8B-B14F-4D97-AF65-F5344CB8AC3E}">
        <p14:creationId xmlns:p14="http://schemas.microsoft.com/office/powerpoint/2010/main" val="197647370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Lst>
  <p:hf hdr="0" ftr="0" dt="0"/>
  <p:txStyles>
    <p:title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5" name="Picture 4">
            <a:extLst>
              <a:ext uri="{FF2B5EF4-FFF2-40B4-BE49-F238E27FC236}">
                <a16:creationId xmlns:a16="http://schemas.microsoft.com/office/drawing/2014/main" id="{6D048E15-2539-46DA-B1A4-AA15FA9A38C5}"/>
              </a:ext>
            </a:extLst>
          </p:cNvPr>
          <p:cNvPicPr>
            <a:picLocks noChangeAspect="1"/>
          </p:cNvPicPr>
          <p:nvPr userDrawn="1"/>
        </p:nvPicPr>
        <p:blipFill>
          <a:blip r:embed="rId26"/>
          <a:stretch>
            <a:fillRect/>
          </a:stretch>
        </p:blipFill>
        <p:spPr>
          <a:xfrm>
            <a:off x="110697" y="6454325"/>
            <a:ext cx="1120123" cy="365125"/>
          </a:xfrm>
          <a:prstGeom prst="rect">
            <a:avLst/>
          </a:prstGeom>
        </p:spPr>
      </p:pic>
      <p:pic>
        <p:nvPicPr>
          <p:cNvPr id="3" name="Graphic 2">
            <a:extLst>
              <a:ext uri="{FF2B5EF4-FFF2-40B4-BE49-F238E27FC236}">
                <a16:creationId xmlns:a16="http://schemas.microsoft.com/office/drawing/2014/main" id="{4C59E80B-626C-4E5C-84BA-9D3D02A47532}"/>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3179" y="47714"/>
            <a:ext cx="625052" cy="538310"/>
          </a:xfrm>
          <a:prstGeom prst="rect">
            <a:avLst/>
          </a:prstGeom>
        </p:spPr>
      </p:pic>
    </p:spTree>
    <p:extLst>
      <p:ext uri="{BB962C8B-B14F-4D97-AF65-F5344CB8AC3E}">
        <p14:creationId xmlns:p14="http://schemas.microsoft.com/office/powerpoint/2010/main" val="1583373973"/>
      </p:ext>
    </p:extLst>
  </p:cSld>
  <p:clrMap bg1="lt1" tx1="dk1" bg2="lt2" tx2="dk2" accent1="accent1" accent2="accent2" accent3="accent3" accent4="accent4" accent5="accent5" accent6="accent6" hlink="hlink" folHlink="folHlink"/>
  <p:sldLayoutIdLst>
    <p:sldLayoutId id="2147483666" r:id="rId1"/>
    <p:sldLayoutId id="2147483741" r:id="rId2"/>
    <p:sldLayoutId id="2147483679" r:id="rId3"/>
    <p:sldLayoutId id="2147483735" r:id="rId4"/>
    <p:sldLayoutId id="2147483736" r:id="rId5"/>
    <p:sldLayoutId id="2147483682" r:id="rId6"/>
    <p:sldLayoutId id="2147483684" r:id="rId7"/>
    <p:sldLayoutId id="2147483686" r:id="rId8"/>
    <p:sldLayoutId id="2147483688" r:id="rId9"/>
    <p:sldLayoutId id="2147483690" r:id="rId10"/>
    <p:sldLayoutId id="2147483692" r:id="rId11"/>
    <p:sldLayoutId id="2147483720" r:id="rId12"/>
    <p:sldLayoutId id="2147483694" r:id="rId13"/>
    <p:sldLayoutId id="2147483695" r:id="rId14"/>
    <p:sldLayoutId id="2147483697" r:id="rId15"/>
    <p:sldLayoutId id="2147483699" r:id="rId16"/>
    <p:sldLayoutId id="2147483700" r:id="rId17"/>
    <p:sldLayoutId id="2147483722" r:id="rId18"/>
    <p:sldLayoutId id="2147483713" r:id="rId19"/>
    <p:sldLayoutId id="2147483718" r:id="rId20"/>
    <p:sldLayoutId id="2147483719" r:id="rId21"/>
    <p:sldLayoutId id="2147483732" r:id="rId22"/>
    <p:sldLayoutId id="2147483733" r:id="rId23"/>
    <p:sldLayoutId id="2147483734" r:id="rId24"/>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2" name="Graphic 1">
            <a:extLst>
              <a:ext uri="{FF2B5EF4-FFF2-40B4-BE49-F238E27FC236}">
                <a16:creationId xmlns:a16="http://schemas.microsoft.com/office/drawing/2014/main" id="{71B43ED4-381C-4336-A5E2-4E49789BD66F}"/>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86653" y="61871"/>
            <a:ext cx="665026" cy="657333"/>
          </a:xfrm>
          <a:prstGeom prst="rect">
            <a:avLst/>
          </a:prstGeom>
        </p:spPr>
      </p:pic>
      <p:pic>
        <p:nvPicPr>
          <p:cNvPr id="7" name="Picture 6">
            <a:extLst>
              <a:ext uri="{FF2B5EF4-FFF2-40B4-BE49-F238E27FC236}">
                <a16:creationId xmlns:a16="http://schemas.microsoft.com/office/drawing/2014/main" id="{D7EC7A28-2DE5-4C6F-BB47-8FBBB3B12836}"/>
              </a:ext>
            </a:extLst>
          </p:cNvPr>
          <p:cNvPicPr>
            <a:picLocks noChangeAspect="1"/>
          </p:cNvPicPr>
          <p:nvPr userDrawn="1"/>
        </p:nvPicPr>
        <p:blipFill>
          <a:blip r:embed="rId29"/>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409793495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71"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pPr>
              <a:defRPr/>
            </a:pPr>
            <a:fld id="{010974C9-39F3-3947-8B5D-BF1F533E6409}" type="slidenum">
              <a:rPr lang="en-US" smtClean="0">
                <a:solidFill>
                  <a:srgbClr val="000000"/>
                </a:solidFill>
              </a:rPr>
              <a:pPr>
                <a:defRPr/>
              </a:pPr>
              <a:t>‹#›</a:t>
            </a:fld>
            <a:endParaRPr lang="en-US">
              <a:solidFill>
                <a:srgbClr val="000000"/>
              </a:solidFill>
            </a:endParaRPr>
          </a:p>
        </p:txBody>
      </p:sp>
      <p:pic>
        <p:nvPicPr>
          <p:cNvPr id="7" name="Graphic 6">
            <a:extLst>
              <a:ext uri="{FF2B5EF4-FFF2-40B4-BE49-F238E27FC236}">
                <a16:creationId xmlns:a16="http://schemas.microsoft.com/office/drawing/2014/main" id="{67C51762-C41B-4BF9-BC02-85364B8F705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4701" y="103433"/>
            <a:ext cx="665026" cy="657333"/>
          </a:xfrm>
          <a:prstGeom prst="rect">
            <a:avLst/>
          </a:prstGeom>
        </p:spPr>
      </p:pic>
      <p:pic>
        <p:nvPicPr>
          <p:cNvPr id="8" name="Picture 7">
            <a:extLst>
              <a:ext uri="{FF2B5EF4-FFF2-40B4-BE49-F238E27FC236}">
                <a16:creationId xmlns:a16="http://schemas.microsoft.com/office/drawing/2014/main" id="{0FD15C58-09CA-4761-BF69-98976CC62D31}"/>
              </a:ext>
            </a:extLst>
          </p:cNvPr>
          <p:cNvPicPr>
            <a:picLocks noChangeAspect="1"/>
          </p:cNvPicPr>
          <p:nvPr userDrawn="1"/>
        </p:nvPicPr>
        <p:blipFill>
          <a:blip r:embed="rId5"/>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760366161"/>
      </p:ext>
    </p:extLst>
  </p:cSld>
  <p:clrMap bg1="lt1" tx1="dk1" bg2="lt2" tx2="dk2" accent1="accent1" accent2="accent2" accent3="accent3" accent4="accent4" accent5="accent5" accent6="accent6" hlink="hlink" folHlink="folHlink"/>
  <p:sldLayoutIdLst>
    <p:sldLayoutId id="2147483740"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9FAF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2" name="Picture 1">
            <a:extLst>
              <a:ext uri="{FF2B5EF4-FFF2-40B4-BE49-F238E27FC236}">
                <a16:creationId xmlns:a16="http://schemas.microsoft.com/office/drawing/2014/main" id="{42246096-C89C-4E67-A9CD-C24DEF5FE876}"/>
              </a:ext>
            </a:extLst>
          </p:cNvPr>
          <p:cNvPicPr>
            <a:picLocks noChangeAspect="1"/>
          </p:cNvPicPr>
          <p:nvPr userDrawn="1"/>
        </p:nvPicPr>
        <p:blipFill>
          <a:blip r:embed="rId13"/>
          <a:stretch>
            <a:fillRect/>
          </a:stretch>
        </p:blipFill>
        <p:spPr>
          <a:xfrm>
            <a:off x="72703" y="83436"/>
            <a:ext cx="682360" cy="506769"/>
          </a:xfrm>
          <a:prstGeom prst="rect">
            <a:avLst/>
          </a:prstGeom>
        </p:spPr>
      </p:pic>
      <p:pic>
        <p:nvPicPr>
          <p:cNvPr id="7" name="Picture 6">
            <a:extLst>
              <a:ext uri="{FF2B5EF4-FFF2-40B4-BE49-F238E27FC236}">
                <a16:creationId xmlns:a16="http://schemas.microsoft.com/office/drawing/2014/main" id="{6A260736-6695-44F6-A297-A7C29814884D}"/>
              </a:ext>
            </a:extLst>
          </p:cNvPr>
          <p:cNvPicPr>
            <a:picLocks noChangeAspect="1"/>
          </p:cNvPicPr>
          <p:nvPr userDrawn="1"/>
        </p:nvPicPr>
        <p:blipFill>
          <a:blip r:embed="rId14"/>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4077844923"/>
      </p:ext>
    </p:extLst>
  </p:cSld>
  <p:clrMap bg1="lt1" tx1="dk1" bg2="lt2" tx2="dk2" accent1="accent1" accent2="accent2" accent3="accent3" accent4="accent4" accent5="accent5" accent6="accent6" hlink="hlink" folHlink="folHlink"/>
  <p:sldLayoutIdLst>
    <p:sldLayoutId id="2147483668" r:id="rId1"/>
    <p:sldLayoutId id="2147483681" r:id="rId2"/>
    <p:sldLayoutId id="2147483737" r:id="rId3"/>
    <p:sldLayoutId id="2147483738" r:id="rId4"/>
    <p:sldLayoutId id="2147483685" r:id="rId5"/>
    <p:sldLayoutId id="2147483687" r:id="rId6"/>
    <p:sldLayoutId id="2147483689" r:id="rId7"/>
    <p:sldLayoutId id="2147483693" r:id="rId8"/>
    <p:sldLayoutId id="2147483698" r:id="rId9"/>
    <p:sldLayoutId id="2147483721" r:id="rId10"/>
    <p:sldLayoutId id="2147483701" r:id="rId1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BEE"/>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8" name="Picture 7">
            <a:extLst>
              <a:ext uri="{FF2B5EF4-FFF2-40B4-BE49-F238E27FC236}">
                <a16:creationId xmlns:a16="http://schemas.microsoft.com/office/drawing/2014/main" id="{23468DF4-08F4-4646-8B4F-4A369EA71421}"/>
              </a:ext>
            </a:extLst>
          </p:cNvPr>
          <p:cNvPicPr>
            <a:picLocks noChangeAspect="1"/>
          </p:cNvPicPr>
          <p:nvPr userDrawn="1"/>
        </p:nvPicPr>
        <p:blipFill>
          <a:blip r:embed="rId7"/>
          <a:stretch>
            <a:fillRect/>
          </a:stretch>
        </p:blipFill>
        <p:spPr>
          <a:xfrm>
            <a:off x="110697" y="6454325"/>
            <a:ext cx="1120123" cy="365125"/>
          </a:xfrm>
          <a:prstGeom prst="rect">
            <a:avLst/>
          </a:prstGeom>
        </p:spPr>
      </p:pic>
      <p:pic>
        <p:nvPicPr>
          <p:cNvPr id="3" name="Graphic 2">
            <a:extLst>
              <a:ext uri="{FF2B5EF4-FFF2-40B4-BE49-F238E27FC236}">
                <a16:creationId xmlns:a16="http://schemas.microsoft.com/office/drawing/2014/main" id="{394B41A2-9A50-4618-B17F-C40F4F7C393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1366" y="94536"/>
            <a:ext cx="581025" cy="619125"/>
          </a:xfrm>
          <a:prstGeom prst="rect">
            <a:avLst/>
          </a:prstGeom>
        </p:spPr>
      </p:pic>
    </p:spTree>
    <p:extLst>
      <p:ext uri="{BB962C8B-B14F-4D97-AF65-F5344CB8AC3E}">
        <p14:creationId xmlns:p14="http://schemas.microsoft.com/office/powerpoint/2010/main" val="3989160924"/>
      </p:ext>
    </p:extLst>
  </p:cSld>
  <p:clrMap bg1="lt1" tx1="dk1" bg2="lt2" tx2="dk2" accent1="accent1" accent2="accent2" accent3="accent3" accent4="accent4" accent5="accent5" accent6="accent6" hlink="hlink" folHlink="folHlink"/>
  <p:sldLayoutIdLst>
    <p:sldLayoutId id="2147483677" r:id="rId1"/>
    <p:sldLayoutId id="2147483683" r:id="rId2"/>
    <p:sldLayoutId id="2147483691" r:id="rId3"/>
    <p:sldLayoutId id="2147483714" r:id="rId4"/>
    <p:sldLayoutId id="2147483715" r:id="rId5"/>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BEE"/>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8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a:t>
            </a:fld>
            <a:endParaRPr kumimoji="0" lang="en-US" sz="8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pic>
        <p:nvPicPr>
          <p:cNvPr id="7" name="Picture 6">
            <a:extLst>
              <a:ext uri="{FF2B5EF4-FFF2-40B4-BE49-F238E27FC236}">
                <a16:creationId xmlns:a16="http://schemas.microsoft.com/office/drawing/2014/main" id="{6A260736-6695-44F6-A297-A7C29814884D}"/>
              </a:ext>
            </a:extLst>
          </p:cNvPr>
          <p:cNvPicPr>
            <a:picLocks noChangeAspect="1"/>
          </p:cNvPicPr>
          <p:nvPr userDrawn="1"/>
        </p:nvPicPr>
        <p:blipFill>
          <a:blip r:embed="rId3"/>
          <a:stretch>
            <a:fillRect/>
          </a:stretch>
        </p:blipFill>
        <p:spPr>
          <a:xfrm>
            <a:off x="110697" y="6454325"/>
            <a:ext cx="1120123" cy="365125"/>
          </a:xfrm>
          <a:prstGeom prst="rect">
            <a:avLst/>
          </a:prstGeom>
        </p:spPr>
      </p:pic>
      <p:pic>
        <p:nvPicPr>
          <p:cNvPr id="5" name="Graphic 4">
            <a:extLst>
              <a:ext uri="{FF2B5EF4-FFF2-40B4-BE49-F238E27FC236}">
                <a16:creationId xmlns:a16="http://schemas.microsoft.com/office/drawing/2014/main" id="{F20ED682-CA0D-4C4C-9538-154ABF38A7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704" y="75874"/>
            <a:ext cx="581025" cy="619125"/>
          </a:xfrm>
          <a:prstGeom prst="rect">
            <a:avLst/>
          </a:prstGeom>
        </p:spPr>
      </p:pic>
    </p:spTree>
    <p:extLst>
      <p:ext uri="{BB962C8B-B14F-4D97-AF65-F5344CB8AC3E}">
        <p14:creationId xmlns:p14="http://schemas.microsoft.com/office/powerpoint/2010/main" val="282090563"/>
      </p:ext>
    </p:extLst>
  </p:cSld>
  <p:clrMap bg1="lt1" tx1="dk1" bg2="lt2" tx2="dk2" accent1="accent1" accent2="accent2" accent3="accent3" accent4="accent4" accent5="accent5" accent6="accent6" hlink="hlink" folHlink="folHlink"/>
  <p:sldLayoutIdLst>
    <p:sldLayoutId id="2147483775"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9FAF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7" name="Graphic 6">
            <a:extLst>
              <a:ext uri="{FF2B5EF4-FFF2-40B4-BE49-F238E27FC236}">
                <a16:creationId xmlns:a16="http://schemas.microsoft.com/office/drawing/2014/main" id="{EDB9724B-B9F8-44B5-A6BF-F090646C35F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4701" y="103433"/>
            <a:ext cx="665026" cy="657333"/>
          </a:xfrm>
          <a:prstGeom prst="rect">
            <a:avLst/>
          </a:prstGeom>
        </p:spPr>
      </p:pic>
      <p:pic>
        <p:nvPicPr>
          <p:cNvPr id="8" name="Picture 7">
            <a:extLst>
              <a:ext uri="{FF2B5EF4-FFF2-40B4-BE49-F238E27FC236}">
                <a16:creationId xmlns:a16="http://schemas.microsoft.com/office/drawing/2014/main" id="{D468EDD6-02AC-4A63-A19B-4FB69DD263FF}"/>
              </a:ext>
            </a:extLst>
          </p:cNvPr>
          <p:cNvPicPr>
            <a:picLocks noChangeAspect="1"/>
          </p:cNvPicPr>
          <p:nvPr userDrawn="1"/>
        </p:nvPicPr>
        <p:blipFill>
          <a:blip r:embed="rId6"/>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2621799188"/>
      </p:ext>
    </p:extLst>
  </p:cSld>
  <p:clrMap bg1="lt1" tx1="dk1" bg2="lt2" tx2="dk2" accent1="accent1" accent2="accent2" accent3="accent3" accent4="accent4" accent5="accent5" accent6="accent6" hlink="hlink" folHlink="folHlink"/>
  <p:sldLayoutIdLst>
    <p:sldLayoutId id="2147483770" r:id="rId1"/>
    <p:sldLayoutId id="2147483675" r:id="rId2"/>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9FAF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7" name="Picture 6">
            <a:extLst>
              <a:ext uri="{FF2B5EF4-FFF2-40B4-BE49-F238E27FC236}">
                <a16:creationId xmlns:a16="http://schemas.microsoft.com/office/drawing/2014/main" id="{FBEDF05C-B2CB-4CD2-881A-CCC0BCBDA841}"/>
              </a:ext>
            </a:extLst>
          </p:cNvPr>
          <p:cNvPicPr>
            <a:picLocks noChangeAspect="1"/>
          </p:cNvPicPr>
          <p:nvPr userDrawn="1"/>
        </p:nvPicPr>
        <p:blipFill rotWithShape="1">
          <a:blip r:embed="rId5"/>
          <a:srcRect r="81340" b="46353"/>
          <a:stretch/>
        </p:blipFill>
        <p:spPr>
          <a:xfrm>
            <a:off x="243779" y="172963"/>
            <a:ext cx="560547" cy="525307"/>
          </a:xfrm>
          <a:prstGeom prst="rect">
            <a:avLst/>
          </a:prstGeom>
        </p:spPr>
      </p:pic>
      <p:pic>
        <p:nvPicPr>
          <p:cNvPr id="8" name="Picture 7">
            <a:extLst>
              <a:ext uri="{FF2B5EF4-FFF2-40B4-BE49-F238E27FC236}">
                <a16:creationId xmlns:a16="http://schemas.microsoft.com/office/drawing/2014/main" id="{B86B1356-1F19-4FF4-A8ED-8FC25D35FD29}"/>
              </a:ext>
            </a:extLst>
          </p:cNvPr>
          <p:cNvPicPr>
            <a:picLocks noChangeAspect="1"/>
          </p:cNvPicPr>
          <p:nvPr userDrawn="1"/>
        </p:nvPicPr>
        <p:blipFill>
          <a:blip r:embed="rId5"/>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2685641881"/>
      </p:ext>
    </p:extLst>
  </p:cSld>
  <p:clrMap bg1="lt1" tx1="dk1" bg2="lt2" tx2="dk2" accent1="accent1" accent2="accent2" accent3="accent3" accent4="accent4" accent5="accent5" accent6="accent6" hlink="hlink" folHlink="folHlink"/>
  <p:sldLayoutIdLst>
    <p:sldLayoutId id="2147483671" r:id="rId1"/>
    <p:sldLayoutId id="2147483768" r:id="rId2"/>
    <p:sldLayoutId id="2147483769" r:id="rId3"/>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61.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8.xml"/><Relationship Id="rId4"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8175C26D-C267-4772-8666-9B86B7583350}"/>
              </a:ext>
            </a:extLst>
          </p:cNvPr>
          <p:cNvSpPr txBox="1">
            <a:spLocks/>
          </p:cNvSpPr>
          <p:nvPr/>
        </p:nvSpPr>
        <p:spPr>
          <a:xfrm>
            <a:off x="3900864" y="4758212"/>
            <a:ext cx="4390273" cy="1328752"/>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US" sz="3599" dirty="0"/>
              <a:t>1Q22</a:t>
            </a:r>
          </a:p>
          <a:p>
            <a:pPr marL="0" indent="0" algn="ctr">
              <a:buNone/>
            </a:pPr>
            <a:r>
              <a:rPr lang="en-US" sz="3599" dirty="0"/>
              <a:t>Demographic Report</a:t>
            </a:r>
          </a:p>
        </p:txBody>
      </p:sp>
      <p:sp>
        <p:nvSpPr>
          <p:cNvPr id="2" name="Content Placeholder 2">
            <a:extLst>
              <a:ext uri="{FF2B5EF4-FFF2-40B4-BE49-F238E27FC236}">
                <a16:creationId xmlns:a16="http://schemas.microsoft.com/office/drawing/2014/main" id="{9B771B25-0F09-4C2A-8153-1F457B2CD2FF}"/>
              </a:ext>
            </a:extLst>
          </p:cNvPr>
          <p:cNvSpPr txBox="1">
            <a:spLocks/>
          </p:cNvSpPr>
          <p:nvPr/>
        </p:nvSpPr>
        <p:spPr>
          <a:xfrm>
            <a:off x="6085712" y="1377805"/>
            <a:ext cx="2949789" cy="2112209"/>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None/>
            </a:pPr>
            <a:r>
              <a:rPr lang="en-US" sz="3999" b="1" dirty="0">
                <a:solidFill>
                  <a:srgbClr val="232245"/>
                </a:solidFill>
              </a:rPr>
              <a:t>Little Elm</a:t>
            </a:r>
          </a:p>
          <a:p>
            <a:pPr marL="0" indent="0">
              <a:spcBef>
                <a:spcPts val="0"/>
              </a:spcBef>
              <a:buNone/>
            </a:pPr>
            <a:r>
              <a:rPr lang="en-US" sz="3999" dirty="0">
                <a:solidFill>
                  <a:srgbClr val="232245"/>
                </a:solidFill>
              </a:rPr>
              <a:t>Independent</a:t>
            </a:r>
          </a:p>
          <a:p>
            <a:pPr marL="0" indent="0">
              <a:spcBef>
                <a:spcPts val="0"/>
              </a:spcBef>
              <a:buNone/>
            </a:pPr>
            <a:r>
              <a:rPr lang="en-US" sz="3999" dirty="0">
                <a:solidFill>
                  <a:srgbClr val="232245"/>
                </a:solidFill>
              </a:rPr>
              <a:t>School</a:t>
            </a:r>
          </a:p>
          <a:p>
            <a:pPr marL="0" indent="0">
              <a:spcBef>
                <a:spcPts val="0"/>
              </a:spcBef>
              <a:buNone/>
            </a:pPr>
            <a:r>
              <a:rPr lang="en-US" sz="3999" dirty="0">
                <a:solidFill>
                  <a:srgbClr val="232245"/>
                </a:solidFill>
              </a:rPr>
              <a:t>District</a:t>
            </a:r>
          </a:p>
        </p:txBody>
      </p:sp>
      <p:pic>
        <p:nvPicPr>
          <p:cNvPr id="6" name="Picture 5">
            <a:extLst>
              <a:ext uri="{FF2B5EF4-FFF2-40B4-BE49-F238E27FC236}">
                <a16:creationId xmlns:a16="http://schemas.microsoft.com/office/drawing/2014/main" id="{6BCB548A-F8DA-40A4-9429-9D3C34BB2E1B}"/>
              </a:ext>
            </a:extLst>
          </p:cNvPr>
          <p:cNvPicPr>
            <a:picLocks noChangeAspect="1"/>
          </p:cNvPicPr>
          <p:nvPr/>
        </p:nvPicPr>
        <p:blipFill>
          <a:blip r:embed="rId2"/>
          <a:stretch>
            <a:fillRect/>
          </a:stretch>
        </p:blipFill>
        <p:spPr>
          <a:xfrm>
            <a:off x="3813463" y="1403664"/>
            <a:ext cx="2231870" cy="2216991"/>
          </a:xfrm>
          <a:prstGeom prst="rect">
            <a:avLst/>
          </a:prstGeom>
        </p:spPr>
      </p:pic>
    </p:spTree>
    <p:extLst>
      <p:ext uri="{BB962C8B-B14F-4D97-AF65-F5344CB8AC3E}">
        <p14:creationId xmlns:p14="http://schemas.microsoft.com/office/powerpoint/2010/main" val="2451838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B6E87D-83E2-401F-9B3C-6F7A8B1F399B}"/>
              </a:ext>
            </a:extLst>
          </p:cNvPr>
          <p:cNvPicPr>
            <a:picLocks noChangeAspect="1"/>
          </p:cNvPicPr>
          <p:nvPr/>
        </p:nvPicPr>
        <p:blipFill>
          <a:blip r:embed="rId3"/>
          <a:stretch>
            <a:fillRect/>
          </a:stretch>
        </p:blipFill>
        <p:spPr>
          <a:xfrm>
            <a:off x="2170547" y="546687"/>
            <a:ext cx="8997344" cy="6265477"/>
          </a:xfrm>
          <a:prstGeom prst="rect">
            <a:avLst/>
          </a:prstGeom>
        </p:spPr>
      </p:pic>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10</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916835" y="130176"/>
            <a:ext cx="3851362" cy="513805"/>
          </a:xfrm>
          <a:prstGeom prst="rect">
            <a:avLst/>
          </a:prstGeom>
          <a:noFill/>
        </p:spPr>
        <p:txBody>
          <a:bodyPr/>
          <a:lstStyle/>
          <a:p>
            <a:r>
              <a:rPr lang="en-US" sz="2800" dirty="0"/>
              <a:t>Residential Activity</a:t>
            </a:r>
          </a:p>
        </p:txBody>
      </p:sp>
      <p:sp>
        <p:nvSpPr>
          <p:cNvPr id="12" name="Content Placeholder 2">
            <a:extLst>
              <a:ext uri="{FF2B5EF4-FFF2-40B4-BE49-F238E27FC236}">
                <a16:creationId xmlns:a16="http://schemas.microsoft.com/office/drawing/2014/main" id="{076B732A-865F-47E8-A3F4-A4F5BCB34FBC}"/>
              </a:ext>
            </a:extLst>
          </p:cNvPr>
          <p:cNvSpPr txBox="1">
            <a:spLocks/>
          </p:cNvSpPr>
          <p:nvPr/>
        </p:nvSpPr>
        <p:spPr>
          <a:xfrm>
            <a:off x="223247" y="805763"/>
            <a:ext cx="3535953" cy="2215991"/>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Tribute</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2,446 total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200" dirty="0">
                <a:solidFill>
                  <a:prstClr val="black"/>
                </a:solidFill>
                <a:latin typeface="Arial" panose="020B0604020202020204" pitchFamily="34" charset="0"/>
                <a:cs typeface="Arial" panose="020B0604020202020204" pitchFamily="34" charset="0"/>
              </a:rPr>
              <a:t>258 future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200" dirty="0">
                <a:solidFill>
                  <a:prstClr val="black"/>
                </a:solidFill>
                <a:latin typeface="Arial" panose="020B0604020202020204" pitchFamily="34" charset="0"/>
                <a:cs typeface="Arial" panose="020B0604020202020204" pitchFamily="34" charset="0"/>
              </a:rPr>
              <a:t>172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vacant developed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200" dirty="0">
                <a:solidFill>
                  <a:prstClr val="black"/>
                </a:solidFill>
                <a:latin typeface="Arial" panose="020B0604020202020204" pitchFamily="34" charset="0"/>
                <a:cs typeface="Arial" panose="020B0604020202020204" pitchFamily="34" charset="0"/>
              </a:rPr>
              <a:t>72 homes under construction</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200" dirty="0">
                <a:solidFill>
                  <a:prstClr val="black"/>
                </a:solidFill>
                <a:latin typeface="Arial" panose="020B0604020202020204" pitchFamily="34" charset="0"/>
                <a:cs typeface="Arial" panose="020B0604020202020204" pitchFamily="34" charset="0"/>
              </a:rPr>
              <a:t>1,940 homes occupied</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Westbury Ph 6 (92 lots) zoning amendment approved March 2022, groundwork underway</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200" dirty="0">
                <a:solidFill>
                  <a:prstClr val="black"/>
                </a:solidFill>
                <a:latin typeface="Arial" panose="020B0604020202020204" pitchFamily="34" charset="0"/>
                <a:cs typeface="Arial" panose="020B0604020202020204" pitchFamily="34" charset="0"/>
              </a:rPr>
              <a:t>Chelsea Green (166 lots) site plan approved April 2022</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200" dirty="0">
                <a:solidFill>
                  <a:prstClr val="black"/>
                </a:solidFill>
                <a:latin typeface="Arial" panose="020B0604020202020204" pitchFamily="34" charset="0"/>
                <a:cs typeface="Arial" panose="020B0604020202020204" pitchFamily="34" charset="0"/>
              </a:rPr>
              <a:t>Building roughly 120 homes per year</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B8386880-746E-4E14-A696-571CB3B46550}"/>
              </a:ext>
            </a:extLst>
          </p:cNvPr>
          <p:cNvSpPr/>
          <p:nvPr/>
        </p:nvSpPr>
        <p:spPr>
          <a:xfrm>
            <a:off x="6631709" y="831273"/>
            <a:ext cx="877455" cy="646545"/>
          </a:xfrm>
          <a:custGeom>
            <a:avLst/>
            <a:gdLst>
              <a:gd name="connsiteX0" fmla="*/ 129309 w 877455"/>
              <a:gd name="connsiteY0" fmla="*/ 591127 h 646545"/>
              <a:gd name="connsiteX1" fmla="*/ 295564 w 877455"/>
              <a:gd name="connsiteY1" fmla="*/ 544945 h 646545"/>
              <a:gd name="connsiteX2" fmla="*/ 646546 w 877455"/>
              <a:gd name="connsiteY2" fmla="*/ 314036 h 646545"/>
              <a:gd name="connsiteX3" fmla="*/ 794327 w 877455"/>
              <a:gd name="connsiteY3" fmla="*/ 471054 h 646545"/>
              <a:gd name="connsiteX4" fmla="*/ 877455 w 877455"/>
              <a:gd name="connsiteY4" fmla="*/ 378691 h 646545"/>
              <a:gd name="connsiteX5" fmla="*/ 332509 w 877455"/>
              <a:gd name="connsiteY5" fmla="*/ 0 h 646545"/>
              <a:gd name="connsiteX6" fmla="*/ 203200 w 877455"/>
              <a:gd name="connsiteY6" fmla="*/ 0 h 646545"/>
              <a:gd name="connsiteX7" fmla="*/ 369455 w 877455"/>
              <a:gd name="connsiteY7" fmla="*/ 332509 h 646545"/>
              <a:gd name="connsiteX8" fmla="*/ 0 w 877455"/>
              <a:gd name="connsiteY8" fmla="*/ 498763 h 646545"/>
              <a:gd name="connsiteX9" fmla="*/ 55418 w 877455"/>
              <a:gd name="connsiteY9" fmla="*/ 646545 h 646545"/>
              <a:gd name="connsiteX10" fmla="*/ 129309 w 877455"/>
              <a:gd name="connsiteY10" fmla="*/ 591127 h 646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7455" h="646545">
                <a:moveTo>
                  <a:pt x="129309" y="591127"/>
                </a:moveTo>
                <a:lnTo>
                  <a:pt x="295564" y="544945"/>
                </a:lnTo>
                <a:lnTo>
                  <a:pt x="646546" y="314036"/>
                </a:lnTo>
                <a:lnTo>
                  <a:pt x="794327" y="471054"/>
                </a:lnTo>
                <a:lnTo>
                  <a:pt x="877455" y="378691"/>
                </a:lnTo>
                <a:lnTo>
                  <a:pt x="332509" y="0"/>
                </a:lnTo>
                <a:lnTo>
                  <a:pt x="203200" y="0"/>
                </a:lnTo>
                <a:lnTo>
                  <a:pt x="369455" y="332509"/>
                </a:lnTo>
                <a:lnTo>
                  <a:pt x="0" y="498763"/>
                </a:lnTo>
                <a:lnTo>
                  <a:pt x="55418" y="646545"/>
                </a:lnTo>
                <a:lnTo>
                  <a:pt x="129309" y="591127"/>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C2E3378-DD44-4BA7-90DD-9C8DB710CE20}"/>
              </a:ext>
            </a:extLst>
          </p:cNvPr>
          <p:cNvSpPr txBox="1"/>
          <p:nvPr/>
        </p:nvSpPr>
        <p:spPr>
          <a:xfrm>
            <a:off x="5760858" y="805763"/>
            <a:ext cx="1043876" cy="430887"/>
          </a:xfrm>
          <a:prstGeom prst="rect">
            <a:avLst/>
          </a:prstGeom>
          <a:noFill/>
        </p:spPr>
        <p:txBody>
          <a:bodyPr wrap="none" rtlCol="0">
            <a:spAutoFit/>
          </a:bodyPr>
          <a:lstStyle/>
          <a:p>
            <a:pPr algn="ctr"/>
            <a:r>
              <a:rPr lang="en-US" sz="1050" b="1" dirty="0">
                <a:solidFill>
                  <a:schemeClr val="bg1"/>
                </a:solidFill>
              </a:rPr>
              <a:t>Westbury Ph 6</a:t>
            </a:r>
          </a:p>
          <a:p>
            <a:pPr algn="ctr"/>
            <a:r>
              <a:rPr lang="en-US" sz="1050" b="1" dirty="0">
                <a:solidFill>
                  <a:schemeClr val="bg1"/>
                </a:solidFill>
              </a:rPr>
              <a:t>92 lots</a:t>
            </a:r>
          </a:p>
        </p:txBody>
      </p:sp>
      <p:cxnSp>
        <p:nvCxnSpPr>
          <p:cNvPr id="9" name="Straight Arrow Connector 8">
            <a:extLst>
              <a:ext uri="{FF2B5EF4-FFF2-40B4-BE49-F238E27FC236}">
                <a16:creationId xmlns:a16="http://schemas.microsoft.com/office/drawing/2014/main" id="{72275044-413D-43B7-831D-7197762A73F9}"/>
              </a:ext>
            </a:extLst>
          </p:cNvPr>
          <p:cNvCxnSpPr>
            <a:cxnSpLocks/>
          </p:cNvCxnSpPr>
          <p:nvPr/>
        </p:nvCxnSpPr>
        <p:spPr>
          <a:xfrm>
            <a:off x="6511636" y="1043709"/>
            <a:ext cx="655782" cy="11083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92BCEF18-1E7B-4400-B36E-E840742AC459}"/>
              </a:ext>
            </a:extLst>
          </p:cNvPr>
          <p:cNvSpPr/>
          <p:nvPr/>
        </p:nvSpPr>
        <p:spPr>
          <a:xfrm>
            <a:off x="4378036" y="3482109"/>
            <a:ext cx="729673" cy="508000"/>
          </a:xfrm>
          <a:custGeom>
            <a:avLst/>
            <a:gdLst>
              <a:gd name="connsiteX0" fmla="*/ 729673 w 729673"/>
              <a:gd name="connsiteY0" fmla="*/ 157018 h 508000"/>
              <a:gd name="connsiteX1" fmla="*/ 609600 w 729673"/>
              <a:gd name="connsiteY1" fmla="*/ 73891 h 508000"/>
              <a:gd name="connsiteX2" fmla="*/ 498764 w 729673"/>
              <a:gd name="connsiteY2" fmla="*/ 73891 h 508000"/>
              <a:gd name="connsiteX3" fmla="*/ 387928 w 729673"/>
              <a:gd name="connsiteY3" fmla="*/ 73891 h 508000"/>
              <a:gd name="connsiteX4" fmla="*/ 277091 w 729673"/>
              <a:gd name="connsiteY4" fmla="*/ 46182 h 508000"/>
              <a:gd name="connsiteX5" fmla="*/ 230909 w 729673"/>
              <a:gd name="connsiteY5" fmla="*/ 0 h 508000"/>
              <a:gd name="connsiteX6" fmla="*/ 221673 w 729673"/>
              <a:gd name="connsiteY6" fmla="*/ 267855 h 508000"/>
              <a:gd name="connsiteX7" fmla="*/ 0 w 729673"/>
              <a:gd name="connsiteY7" fmla="*/ 508000 h 508000"/>
              <a:gd name="connsiteX8" fmla="*/ 591128 w 729673"/>
              <a:gd name="connsiteY8" fmla="*/ 508000 h 508000"/>
              <a:gd name="connsiteX9" fmla="*/ 618837 w 729673"/>
              <a:gd name="connsiteY9" fmla="*/ 360218 h 508000"/>
              <a:gd name="connsiteX10" fmla="*/ 674255 w 729673"/>
              <a:gd name="connsiteY10" fmla="*/ 203200 h 508000"/>
              <a:gd name="connsiteX11" fmla="*/ 729673 w 729673"/>
              <a:gd name="connsiteY11" fmla="*/ 157018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9673" h="508000">
                <a:moveTo>
                  <a:pt x="729673" y="157018"/>
                </a:moveTo>
                <a:lnTo>
                  <a:pt x="609600" y="73891"/>
                </a:lnTo>
                <a:lnTo>
                  <a:pt x="498764" y="73891"/>
                </a:lnTo>
                <a:lnTo>
                  <a:pt x="387928" y="73891"/>
                </a:lnTo>
                <a:lnTo>
                  <a:pt x="277091" y="46182"/>
                </a:lnTo>
                <a:lnTo>
                  <a:pt x="230909" y="0"/>
                </a:lnTo>
                <a:lnTo>
                  <a:pt x="221673" y="267855"/>
                </a:lnTo>
                <a:lnTo>
                  <a:pt x="0" y="508000"/>
                </a:lnTo>
                <a:lnTo>
                  <a:pt x="591128" y="508000"/>
                </a:lnTo>
                <a:lnTo>
                  <a:pt x="618837" y="360218"/>
                </a:lnTo>
                <a:lnTo>
                  <a:pt x="674255" y="203200"/>
                </a:lnTo>
                <a:lnTo>
                  <a:pt x="729673" y="157018"/>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C69CB09-FDE5-4A0B-9A19-2C4333A5EBB2}"/>
              </a:ext>
            </a:extLst>
          </p:cNvPr>
          <p:cNvSpPr txBox="1"/>
          <p:nvPr/>
        </p:nvSpPr>
        <p:spPr>
          <a:xfrm>
            <a:off x="4248986" y="4198871"/>
            <a:ext cx="987771" cy="415498"/>
          </a:xfrm>
          <a:prstGeom prst="rect">
            <a:avLst/>
          </a:prstGeom>
          <a:noFill/>
        </p:spPr>
        <p:txBody>
          <a:bodyPr wrap="none" rtlCol="0">
            <a:spAutoFit/>
          </a:bodyPr>
          <a:lstStyle/>
          <a:p>
            <a:pPr algn="ctr"/>
            <a:r>
              <a:rPr lang="en-US" sz="1050" b="1" dirty="0">
                <a:solidFill>
                  <a:schemeClr val="bg1"/>
                </a:solidFill>
              </a:rPr>
              <a:t>Chelsea Green</a:t>
            </a:r>
          </a:p>
          <a:p>
            <a:pPr algn="ctr"/>
            <a:r>
              <a:rPr lang="en-US" sz="1050" b="1" dirty="0">
                <a:solidFill>
                  <a:schemeClr val="bg1"/>
                </a:solidFill>
              </a:rPr>
              <a:t>166 lots</a:t>
            </a:r>
          </a:p>
        </p:txBody>
      </p:sp>
      <p:cxnSp>
        <p:nvCxnSpPr>
          <p:cNvPr id="17" name="Straight Arrow Connector 16">
            <a:extLst>
              <a:ext uri="{FF2B5EF4-FFF2-40B4-BE49-F238E27FC236}">
                <a16:creationId xmlns:a16="http://schemas.microsoft.com/office/drawing/2014/main" id="{FF256F5C-B48E-4B80-B081-A5A2ABCFFC87}"/>
              </a:ext>
            </a:extLst>
          </p:cNvPr>
          <p:cNvCxnSpPr>
            <a:cxnSpLocks/>
          </p:cNvCxnSpPr>
          <p:nvPr/>
        </p:nvCxnSpPr>
        <p:spPr>
          <a:xfrm flipH="1" flipV="1">
            <a:off x="4835236" y="3791528"/>
            <a:ext cx="96982" cy="41101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825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DC4094-5D06-4954-834D-DC7B6E4DAECC}"/>
              </a:ext>
            </a:extLst>
          </p:cNvPr>
          <p:cNvPicPr>
            <a:picLocks noChangeAspect="1"/>
          </p:cNvPicPr>
          <p:nvPr/>
        </p:nvPicPr>
        <p:blipFill>
          <a:blip r:embed="rId3">
            <a:clrChange>
              <a:clrFrom>
                <a:srgbClr val="FEFFFF"/>
              </a:clrFrom>
              <a:clrTo>
                <a:srgbClr val="FEFFFF">
                  <a:alpha val="0"/>
                </a:srgbClr>
              </a:clrTo>
            </a:clrChange>
          </a:blip>
          <a:stretch>
            <a:fillRect/>
          </a:stretch>
        </p:blipFill>
        <p:spPr>
          <a:xfrm>
            <a:off x="2404333" y="488786"/>
            <a:ext cx="8876220" cy="6222275"/>
          </a:xfrm>
          <a:prstGeom prst="rect">
            <a:avLst/>
          </a:prstGeom>
        </p:spPr>
      </p:pic>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11</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848744" y="60960"/>
            <a:ext cx="4657908" cy="513805"/>
          </a:xfrm>
          <a:prstGeom prst="rect">
            <a:avLst/>
          </a:prstGeom>
          <a:solidFill>
            <a:schemeClr val="accent2">
              <a:lumMod val="20000"/>
              <a:lumOff val="80000"/>
            </a:schemeClr>
          </a:solidFill>
        </p:spPr>
        <p:txBody>
          <a:bodyPr/>
          <a:lstStyle/>
          <a:p>
            <a:r>
              <a:rPr lang="en-US" sz="2800" dirty="0"/>
              <a:t>District Multi-Family Overview</a:t>
            </a:r>
          </a:p>
        </p:txBody>
      </p:sp>
      <p:sp>
        <p:nvSpPr>
          <p:cNvPr id="5" name="Content Placeholder 2">
            <a:extLst>
              <a:ext uri="{FF2B5EF4-FFF2-40B4-BE49-F238E27FC236}">
                <a16:creationId xmlns:a16="http://schemas.microsoft.com/office/drawing/2014/main" id="{F0FB426A-42B1-4624-A244-A895D126A203}"/>
              </a:ext>
            </a:extLst>
          </p:cNvPr>
          <p:cNvSpPr txBox="1">
            <a:spLocks/>
          </p:cNvSpPr>
          <p:nvPr/>
        </p:nvSpPr>
        <p:spPr>
          <a:xfrm>
            <a:off x="111717" y="1530927"/>
            <a:ext cx="3550426" cy="1092607"/>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0" indent="-18288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324 </a:t>
            </a:r>
            <a:r>
              <a:rPr lang="en-US" sz="1200" dirty="0">
                <a:solidFill>
                  <a:prstClr val="black"/>
                </a:solidFill>
                <a:latin typeface="Arial" panose="020B0604020202020204" pitchFamily="34" charset="0"/>
                <a:cs typeface="Arial" panose="020B0604020202020204" pitchFamily="34" charset="0"/>
              </a:rPr>
              <a:t>multi-family units under construction within the </a:t>
            </a:r>
            <a:r>
              <a:rPr lang="en-US" sz="1200" dirty="0" err="1">
                <a:solidFill>
                  <a:prstClr val="black"/>
                </a:solidFill>
                <a:latin typeface="Arial" panose="020B0604020202020204" pitchFamily="34" charset="0"/>
                <a:cs typeface="Arial" panose="020B0604020202020204" pitchFamily="34" charset="0"/>
              </a:rPr>
              <a:t>distrct</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82880" marR="0" lvl="0" indent="-18288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200" dirty="0">
                <a:solidFill>
                  <a:prstClr val="black"/>
                </a:solidFill>
                <a:latin typeface="Arial" panose="020B0604020202020204" pitchFamily="34" charset="0"/>
                <a:cs typeface="Arial" panose="020B0604020202020204" pitchFamily="34" charset="0"/>
              </a:rPr>
              <a:t>There are an additional 204 future multi-family units in the planning stages, including 159 single-family rental units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6" name="Group 5">
            <a:extLst>
              <a:ext uri="{FF2B5EF4-FFF2-40B4-BE49-F238E27FC236}">
                <a16:creationId xmlns:a16="http://schemas.microsoft.com/office/drawing/2014/main" id="{18C9448E-8982-4EE5-9BFB-4C4551293763}"/>
              </a:ext>
            </a:extLst>
          </p:cNvPr>
          <p:cNvGrpSpPr/>
          <p:nvPr/>
        </p:nvGrpSpPr>
        <p:grpSpPr>
          <a:xfrm>
            <a:off x="244148" y="5242901"/>
            <a:ext cx="2003377" cy="869037"/>
            <a:chOff x="397955" y="5310089"/>
            <a:chExt cx="2003377" cy="869037"/>
          </a:xfrm>
        </p:grpSpPr>
        <p:grpSp>
          <p:nvGrpSpPr>
            <p:cNvPr id="14" name="Group 13">
              <a:extLst>
                <a:ext uri="{FF2B5EF4-FFF2-40B4-BE49-F238E27FC236}">
                  <a16:creationId xmlns:a16="http://schemas.microsoft.com/office/drawing/2014/main" id="{55212AE9-1FCE-46C0-9E78-CD851557C2A9}"/>
                </a:ext>
              </a:extLst>
            </p:cNvPr>
            <p:cNvGrpSpPr/>
            <p:nvPr/>
          </p:nvGrpSpPr>
          <p:grpSpPr>
            <a:xfrm>
              <a:off x="397955" y="5310089"/>
              <a:ext cx="2003377" cy="869037"/>
              <a:chOff x="9271251" y="2903062"/>
              <a:chExt cx="2003377" cy="869037"/>
            </a:xfrm>
          </p:grpSpPr>
          <p:sp>
            <p:nvSpPr>
              <p:cNvPr id="7" name="Rectangle 6">
                <a:extLst>
                  <a:ext uri="{FF2B5EF4-FFF2-40B4-BE49-F238E27FC236}">
                    <a16:creationId xmlns:a16="http://schemas.microsoft.com/office/drawing/2014/main" id="{E9794F62-CBA0-4104-B776-7F1FAB328D14}"/>
                  </a:ext>
                </a:extLst>
              </p:cNvPr>
              <p:cNvSpPr/>
              <p:nvPr/>
            </p:nvSpPr>
            <p:spPr>
              <a:xfrm>
                <a:off x="9271251" y="2903062"/>
                <a:ext cx="2003377" cy="869037"/>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T Walsheim Regular" panose="020F0502020204030204"/>
                    <a:ea typeface="+mn-ea"/>
                    <a:cs typeface="+mn-cs"/>
                  </a:rPr>
                  <a:t>Multi-Family Developments</a:t>
                </a:r>
              </a:p>
            </p:txBody>
          </p:sp>
          <p:sp>
            <p:nvSpPr>
              <p:cNvPr id="12" name="Rectangle 11">
                <a:extLst>
                  <a:ext uri="{FF2B5EF4-FFF2-40B4-BE49-F238E27FC236}">
                    <a16:creationId xmlns:a16="http://schemas.microsoft.com/office/drawing/2014/main" id="{1FD69A38-5C97-4252-B69E-A2BFCA87905A}"/>
                  </a:ext>
                </a:extLst>
              </p:cNvPr>
              <p:cNvSpPr/>
              <p:nvPr/>
            </p:nvSpPr>
            <p:spPr>
              <a:xfrm>
                <a:off x="9405257" y="3218317"/>
                <a:ext cx="466531" cy="194688"/>
              </a:xfrm>
              <a:prstGeom prst="rect">
                <a:avLst/>
              </a:prstGeom>
              <a:solidFill>
                <a:srgbClr val="73FF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GT Walsheim Regular" panose="020F0502020204030204"/>
                  <a:ea typeface="+mn-ea"/>
                  <a:cs typeface="+mn-cs"/>
                </a:endParaRPr>
              </a:p>
            </p:txBody>
          </p:sp>
          <p:sp>
            <p:nvSpPr>
              <p:cNvPr id="13" name="TextBox 12">
                <a:extLst>
                  <a:ext uri="{FF2B5EF4-FFF2-40B4-BE49-F238E27FC236}">
                    <a16:creationId xmlns:a16="http://schemas.microsoft.com/office/drawing/2014/main" id="{6F5D1184-CBF3-440A-866E-68D8A2034184}"/>
                  </a:ext>
                </a:extLst>
              </p:cNvPr>
              <p:cNvSpPr txBox="1"/>
              <p:nvPr/>
            </p:nvSpPr>
            <p:spPr>
              <a:xfrm>
                <a:off x="9871787" y="3173182"/>
                <a:ext cx="1394934" cy="261610"/>
              </a:xfrm>
              <a:prstGeom prst="rect">
                <a:avLst/>
              </a:prstGeom>
              <a:noFill/>
            </p:spPr>
            <p:txBody>
              <a:bodyPr wrap="non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GT Walsheim Regular" panose="020F0502020204030204"/>
                    <a:ea typeface="+mn-ea"/>
                    <a:cs typeface="+mn-cs"/>
                  </a:rPr>
                  <a:t>Future Development</a:t>
                </a:r>
              </a:p>
            </p:txBody>
          </p:sp>
        </p:grpSp>
        <p:sp>
          <p:nvSpPr>
            <p:cNvPr id="15" name="Rectangle 14">
              <a:extLst>
                <a:ext uri="{FF2B5EF4-FFF2-40B4-BE49-F238E27FC236}">
                  <a16:creationId xmlns:a16="http://schemas.microsoft.com/office/drawing/2014/main" id="{5107C87E-40EA-4EB2-A52D-F2F4113D9D71}"/>
                </a:ext>
              </a:extLst>
            </p:cNvPr>
            <p:cNvSpPr/>
            <p:nvPr/>
          </p:nvSpPr>
          <p:spPr>
            <a:xfrm>
              <a:off x="531960" y="5877537"/>
              <a:ext cx="466531" cy="194688"/>
            </a:xfrm>
            <a:prstGeom prst="rect">
              <a:avLst/>
            </a:prstGeom>
            <a:solidFill>
              <a:srgbClr val="8400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GT Walsheim Regular" panose="020F0502020204030204"/>
                <a:ea typeface="+mn-ea"/>
                <a:cs typeface="+mn-cs"/>
              </a:endParaRPr>
            </a:p>
          </p:txBody>
        </p:sp>
        <p:sp>
          <p:nvSpPr>
            <p:cNvPr id="16" name="TextBox 15">
              <a:extLst>
                <a:ext uri="{FF2B5EF4-FFF2-40B4-BE49-F238E27FC236}">
                  <a16:creationId xmlns:a16="http://schemas.microsoft.com/office/drawing/2014/main" id="{735D1FA3-BC0F-4D3C-B952-63F5BC51A51C}"/>
                </a:ext>
              </a:extLst>
            </p:cNvPr>
            <p:cNvSpPr txBox="1"/>
            <p:nvPr/>
          </p:nvSpPr>
          <p:spPr>
            <a:xfrm>
              <a:off x="990584" y="5850328"/>
              <a:ext cx="1330814" cy="261610"/>
            </a:xfrm>
            <a:prstGeom prst="rect">
              <a:avLst/>
            </a:prstGeom>
            <a:noFill/>
          </p:spPr>
          <p:txBody>
            <a:bodyPr wrap="non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GT Walsheim Regular" panose="020F0502020204030204"/>
                  <a:ea typeface="+mn-ea"/>
                  <a:cs typeface="+mn-cs"/>
                </a:rPr>
                <a:t>Under Construction</a:t>
              </a:r>
            </a:p>
          </p:txBody>
        </p:sp>
      </p:grpSp>
    </p:spTree>
    <p:extLst>
      <p:ext uri="{BB962C8B-B14F-4D97-AF65-F5344CB8AC3E}">
        <p14:creationId xmlns:p14="http://schemas.microsoft.com/office/powerpoint/2010/main" val="3336121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F57D12-00C0-49F8-BEF4-F0350E03C8F3}"/>
              </a:ext>
            </a:extLst>
          </p:cNvPr>
          <p:cNvPicPr>
            <a:picLocks noChangeAspect="1"/>
          </p:cNvPicPr>
          <p:nvPr/>
        </p:nvPicPr>
        <p:blipFill>
          <a:blip r:embed="rId3"/>
          <a:stretch>
            <a:fillRect/>
          </a:stretch>
        </p:blipFill>
        <p:spPr>
          <a:xfrm>
            <a:off x="1460038" y="574765"/>
            <a:ext cx="9735190" cy="6136296"/>
          </a:xfrm>
          <a:prstGeom prst="rect">
            <a:avLst/>
          </a:prstGeom>
        </p:spPr>
      </p:pic>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12</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1267031" y="60960"/>
            <a:ext cx="3792643" cy="513805"/>
          </a:xfrm>
          <a:prstGeom prst="rect">
            <a:avLst/>
          </a:prstGeom>
          <a:noFill/>
        </p:spPr>
        <p:txBody>
          <a:bodyPr/>
          <a:lstStyle/>
          <a:p>
            <a:r>
              <a:rPr lang="en-US" sz="2800" dirty="0"/>
              <a:t>Multi-Family Activity</a:t>
            </a:r>
          </a:p>
        </p:txBody>
      </p:sp>
      <p:sp>
        <p:nvSpPr>
          <p:cNvPr id="5" name="Content Placeholder 2">
            <a:extLst>
              <a:ext uri="{FF2B5EF4-FFF2-40B4-BE49-F238E27FC236}">
                <a16:creationId xmlns:a16="http://schemas.microsoft.com/office/drawing/2014/main" id="{F0FB426A-42B1-4624-A244-A895D126A203}"/>
              </a:ext>
            </a:extLst>
          </p:cNvPr>
          <p:cNvSpPr txBox="1">
            <a:spLocks/>
          </p:cNvSpPr>
          <p:nvPr/>
        </p:nvSpPr>
        <p:spPr>
          <a:xfrm>
            <a:off x="475127" y="1409337"/>
            <a:ext cx="2872953" cy="1184940"/>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BB Living at The Tribute</a:t>
            </a:r>
          </a:p>
          <a:p>
            <a:pPr marL="182880" marR="0" lvl="0" indent="-18288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159 future single family rental units</a:t>
            </a:r>
          </a:p>
          <a:p>
            <a:pPr marL="182880" marR="0" lvl="0" indent="-18288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200" dirty="0">
                <a:solidFill>
                  <a:prstClr val="black"/>
                </a:solidFill>
                <a:latin typeface="Arial" panose="020B0604020202020204" pitchFamily="34" charset="0"/>
                <a:cs typeface="Arial" panose="020B0604020202020204" pitchFamily="34" charset="0"/>
              </a:rPr>
              <a:t>Plans in design phase</a:t>
            </a:r>
          </a:p>
          <a:p>
            <a:pPr marL="182880" marR="0" lvl="0" indent="-18288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time frame for development at this time</a:t>
            </a:r>
          </a:p>
        </p:txBody>
      </p:sp>
    </p:spTree>
    <p:extLst>
      <p:ext uri="{BB962C8B-B14F-4D97-AF65-F5344CB8AC3E}">
        <p14:creationId xmlns:p14="http://schemas.microsoft.com/office/powerpoint/2010/main" val="2297125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FC911-8E98-3145-8223-CB9A51D721E2}"/>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13</a:t>
            </a:fld>
            <a:endParaRPr kumimoji="0" lang="en-US" sz="10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sp>
        <p:nvSpPr>
          <p:cNvPr id="5" name="TextBox 4">
            <a:extLst>
              <a:ext uri="{FF2B5EF4-FFF2-40B4-BE49-F238E27FC236}">
                <a16:creationId xmlns:a16="http://schemas.microsoft.com/office/drawing/2014/main" id="{0AAC03C0-CA90-4797-9F61-561D869F198E}"/>
              </a:ext>
            </a:extLst>
          </p:cNvPr>
          <p:cNvSpPr txBox="1">
            <a:spLocks noChangeArrowheads="1"/>
          </p:cNvSpPr>
          <p:nvPr/>
        </p:nvSpPr>
        <p:spPr bwMode="auto">
          <a:xfrm>
            <a:off x="9270940" y="4676610"/>
            <a:ext cx="23772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altLang="en-US" sz="10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Yellow box = largest grade per year</a:t>
            </a:r>
          </a:p>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altLang="en-US" sz="10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Green box = second largest grade per year</a:t>
            </a:r>
          </a:p>
        </p:txBody>
      </p:sp>
      <p:sp>
        <p:nvSpPr>
          <p:cNvPr id="7" name="Title 10">
            <a:extLst>
              <a:ext uri="{FF2B5EF4-FFF2-40B4-BE49-F238E27FC236}">
                <a16:creationId xmlns:a16="http://schemas.microsoft.com/office/drawing/2014/main" id="{06CEFA43-2D50-4690-9B83-B4C5B6F046C3}"/>
              </a:ext>
            </a:extLst>
          </p:cNvPr>
          <p:cNvSpPr>
            <a:spLocks noGrp="1"/>
          </p:cNvSpPr>
          <p:nvPr>
            <p:ph type="title"/>
          </p:nvPr>
        </p:nvSpPr>
        <p:spPr>
          <a:xfrm>
            <a:off x="1287749" y="47140"/>
            <a:ext cx="6085215" cy="777139"/>
          </a:xfrm>
        </p:spPr>
        <p:txBody>
          <a:bodyPr/>
          <a:lstStyle/>
          <a:p>
            <a:r>
              <a:rPr lang="en-US" sz="2800" dirty="0"/>
              <a:t>Ten Year Forecast by Grade Level</a:t>
            </a:r>
          </a:p>
        </p:txBody>
      </p:sp>
      <p:graphicFrame>
        <p:nvGraphicFramePr>
          <p:cNvPr id="4" name="Table 3">
            <a:extLst>
              <a:ext uri="{FF2B5EF4-FFF2-40B4-BE49-F238E27FC236}">
                <a16:creationId xmlns:a16="http://schemas.microsoft.com/office/drawing/2014/main" id="{3E68D846-DF9D-4BD4-B1F7-289FDF22774C}"/>
              </a:ext>
            </a:extLst>
          </p:cNvPr>
          <p:cNvGraphicFramePr>
            <a:graphicFrameLocks noGrp="1"/>
          </p:cNvGraphicFramePr>
          <p:nvPr>
            <p:extLst>
              <p:ext uri="{D42A27DB-BD31-4B8C-83A1-F6EECF244321}">
                <p14:modId xmlns:p14="http://schemas.microsoft.com/office/powerpoint/2010/main" val="4138499133"/>
              </p:ext>
            </p:extLst>
          </p:nvPr>
        </p:nvGraphicFramePr>
        <p:xfrm>
          <a:off x="656645" y="1286689"/>
          <a:ext cx="10878710" cy="3389919"/>
        </p:xfrm>
        <a:graphic>
          <a:graphicData uri="http://schemas.openxmlformats.org/drawingml/2006/table">
            <a:tbl>
              <a:tblPr/>
              <a:tblGrid>
                <a:gridCol w="851285">
                  <a:extLst>
                    <a:ext uri="{9D8B030D-6E8A-4147-A177-3AD203B41FA5}">
                      <a16:colId xmlns:a16="http://schemas.microsoft.com/office/drawing/2014/main" val="3533500910"/>
                    </a:ext>
                  </a:extLst>
                </a:gridCol>
                <a:gridCol w="542694">
                  <a:extLst>
                    <a:ext uri="{9D8B030D-6E8A-4147-A177-3AD203B41FA5}">
                      <a16:colId xmlns:a16="http://schemas.microsoft.com/office/drawing/2014/main" val="2902063773"/>
                    </a:ext>
                  </a:extLst>
                </a:gridCol>
                <a:gridCol w="542694">
                  <a:extLst>
                    <a:ext uri="{9D8B030D-6E8A-4147-A177-3AD203B41FA5}">
                      <a16:colId xmlns:a16="http://schemas.microsoft.com/office/drawing/2014/main" val="1432578679"/>
                    </a:ext>
                  </a:extLst>
                </a:gridCol>
                <a:gridCol w="542694">
                  <a:extLst>
                    <a:ext uri="{9D8B030D-6E8A-4147-A177-3AD203B41FA5}">
                      <a16:colId xmlns:a16="http://schemas.microsoft.com/office/drawing/2014/main" val="2646994192"/>
                    </a:ext>
                  </a:extLst>
                </a:gridCol>
                <a:gridCol w="542694">
                  <a:extLst>
                    <a:ext uri="{9D8B030D-6E8A-4147-A177-3AD203B41FA5}">
                      <a16:colId xmlns:a16="http://schemas.microsoft.com/office/drawing/2014/main" val="3820365647"/>
                    </a:ext>
                  </a:extLst>
                </a:gridCol>
                <a:gridCol w="542694">
                  <a:extLst>
                    <a:ext uri="{9D8B030D-6E8A-4147-A177-3AD203B41FA5}">
                      <a16:colId xmlns:a16="http://schemas.microsoft.com/office/drawing/2014/main" val="2541629903"/>
                    </a:ext>
                  </a:extLst>
                </a:gridCol>
                <a:gridCol w="542694">
                  <a:extLst>
                    <a:ext uri="{9D8B030D-6E8A-4147-A177-3AD203B41FA5}">
                      <a16:colId xmlns:a16="http://schemas.microsoft.com/office/drawing/2014/main" val="2595423336"/>
                    </a:ext>
                  </a:extLst>
                </a:gridCol>
                <a:gridCol w="542694">
                  <a:extLst>
                    <a:ext uri="{9D8B030D-6E8A-4147-A177-3AD203B41FA5}">
                      <a16:colId xmlns:a16="http://schemas.microsoft.com/office/drawing/2014/main" val="144032543"/>
                    </a:ext>
                  </a:extLst>
                </a:gridCol>
                <a:gridCol w="542694">
                  <a:extLst>
                    <a:ext uri="{9D8B030D-6E8A-4147-A177-3AD203B41FA5}">
                      <a16:colId xmlns:a16="http://schemas.microsoft.com/office/drawing/2014/main" val="207507780"/>
                    </a:ext>
                  </a:extLst>
                </a:gridCol>
                <a:gridCol w="542694">
                  <a:extLst>
                    <a:ext uri="{9D8B030D-6E8A-4147-A177-3AD203B41FA5}">
                      <a16:colId xmlns:a16="http://schemas.microsoft.com/office/drawing/2014/main" val="1546157037"/>
                    </a:ext>
                  </a:extLst>
                </a:gridCol>
                <a:gridCol w="542694">
                  <a:extLst>
                    <a:ext uri="{9D8B030D-6E8A-4147-A177-3AD203B41FA5}">
                      <a16:colId xmlns:a16="http://schemas.microsoft.com/office/drawing/2014/main" val="2715662975"/>
                    </a:ext>
                  </a:extLst>
                </a:gridCol>
                <a:gridCol w="542694">
                  <a:extLst>
                    <a:ext uri="{9D8B030D-6E8A-4147-A177-3AD203B41FA5}">
                      <a16:colId xmlns:a16="http://schemas.microsoft.com/office/drawing/2014/main" val="2760673736"/>
                    </a:ext>
                  </a:extLst>
                </a:gridCol>
                <a:gridCol w="542694">
                  <a:extLst>
                    <a:ext uri="{9D8B030D-6E8A-4147-A177-3AD203B41FA5}">
                      <a16:colId xmlns:a16="http://schemas.microsoft.com/office/drawing/2014/main" val="3237465623"/>
                    </a:ext>
                  </a:extLst>
                </a:gridCol>
                <a:gridCol w="542694">
                  <a:extLst>
                    <a:ext uri="{9D8B030D-6E8A-4147-A177-3AD203B41FA5}">
                      <a16:colId xmlns:a16="http://schemas.microsoft.com/office/drawing/2014/main" val="3188350154"/>
                    </a:ext>
                  </a:extLst>
                </a:gridCol>
                <a:gridCol w="542694">
                  <a:extLst>
                    <a:ext uri="{9D8B030D-6E8A-4147-A177-3AD203B41FA5}">
                      <a16:colId xmlns:a16="http://schemas.microsoft.com/office/drawing/2014/main" val="1554946484"/>
                    </a:ext>
                  </a:extLst>
                </a:gridCol>
                <a:gridCol w="542694">
                  <a:extLst>
                    <a:ext uri="{9D8B030D-6E8A-4147-A177-3AD203B41FA5}">
                      <a16:colId xmlns:a16="http://schemas.microsoft.com/office/drawing/2014/main" val="2435041868"/>
                    </a:ext>
                  </a:extLst>
                </a:gridCol>
                <a:gridCol w="581711">
                  <a:extLst>
                    <a:ext uri="{9D8B030D-6E8A-4147-A177-3AD203B41FA5}">
                      <a16:colId xmlns:a16="http://schemas.microsoft.com/office/drawing/2014/main" val="130910062"/>
                    </a:ext>
                  </a:extLst>
                </a:gridCol>
                <a:gridCol w="652652">
                  <a:extLst>
                    <a:ext uri="{9D8B030D-6E8A-4147-A177-3AD203B41FA5}">
                      <a16:colId xmlns:a16="http://schemas.microsoft.com/office/drawing/2014/main" val="988924717"/>
                    </a:ext>
                  </a:extLst>
                </a:gridCol>
                <a:gridCol w="652652">
                  <a:extLst>
                    <a:ext uri="{9D8B030D-6E8A-4147-A177-3AD203B41FA5}">
                      <a16:colId xmlns:a16="http://schemas.microsoft.com/office/drawing/2014/main" val="295381967"/>
                    </a:ext>
                  </a:extLst>
                </a:gridCol>
              </a:tblGrid>
              <a:tr h="398814">
                <a:tc>
                  <a:txBody>
                    <a:bodyPr/>
                    <a:lstStyle/>
                    <a:p>
                      <a:pPr algn="ctr" fontAlgn="b"/>
                      <a:r>
                        <a:rPr lang="en-US" sz="1200" b="0" i="0" u="none" strike="noStrike">
                          <a:effectLst/>
                          <a:latin typeface="Calibri" panose="020F0502020204030204" pitchFamily="34" charset="0"/>
                        </a:rPr>
                        <a:t>Year (Oct.)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EE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PK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1st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3rd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4th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5th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6th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7th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8th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9th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10th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11th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12th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Total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Total Growth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Growth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685738031"/>
                  </a:ext>
                </a:extLst>
              </a:tr>
              <a:tr h="199407">
                <a:tc>
                  <a:txBody>
                    <a:bodyPr/>
                    <a:lstStyle/>
                    <a:p>
                      <a:pPr algn="ctr" fontAlgn="b"/>
                      <a:r>
                        <a:rPr lang="en-US" sz="1200" b="0" i="0" u="none" strike="noStrike">
                          <a:effectLst/>
                          <a:latin typeface="Calibri" panose="020F0502020204030204" pitchFamily="34" charset="0"/>
                        </a:rPr>
                        <a:t>2017/18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563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606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Calibri" panose="020F0502020204030204" pitchFamily="34" charset="0"/>
                        </a:rPr>
                        <a:t>475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Calibri" panose="020F0502020204030204" pitchFamily="34" charset="0"/>
                        </a:rPr>
                        <a:t>7,526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52196394"/>
                  </a:ext>
                </a:extLst>
              </a:tr>
              <a:tr h="199407">
                <a:tc>
                  <a:txBody>
                    <a:bodyPr/>
                    <a:lstStyle/>
                    <a:p>
                      <a:pPr algn="ctr" fontAlgn="b"/>
                      <a:r>
                        <a:rPr lang="en-US" sz="1200" b="0" i="0" u="none" strike="noStrike">
                          <a:effectLst/>
                          <a:latin typeface="Calibri" panose="020F0502020204030204" pitchFamily="34" charset="0"/>
                        </a:rPr>
                        <a:t>2018/19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599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575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563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479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Calibri" panose="020F0502020204030204" pitchFamily="34" charset="0"/>
                        </a:rPr>
                        <a:t>7,787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Calibri" panose="020F0502020204030204" pitchFamily="34" charset="0"/>
                        </a:rPr>
                        <a:t>261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Calibri" panose="020F0502020204030204" pitchFamily="34" charset="0"/>
                        </a:rPr>
                        <a:t>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4542334"/>
                  </a:ext>
                </a:extLst>
              </a:tr>
              <a:tr h="199407">
                <a:tc>
                  <a:txBody>
                    <a:bodyPr/>
                    <a:lstStyle/>
                    <a:p>
                      <a:pPr algn="ctr" fontAlgn="b"/>
                      <a:r>
                        <a:rPr lang="en-US" sz="1200" b="0" i="0" u="none" strike="noStrike">
                          <a:effectLst/>
                          <a:latin typeface="Calibri" panose="020F0502020204030204" pitchFamily="34" charset="0"/>
                        </a:rPr>
                        <a:t>2019/20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570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482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Calibri" panose="020F0502020204030204" pitchFamily="34" charset="0"/>
                        </a:rPr>
                        <a:t>8,065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Calibri" panose="020F0502020204030204" pitchFamily="34" charset="0"/>
                        </a:rPr>
                        <a:t>278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Calibri" panose="020F0502020204030204" pitchFamily="34" charset="0"/>
                        </a:rPr>
                        <a:t>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01898238"/>
                  </a:ext>
                </a:extLst>
              </a:tr>
              <a:tr h="199407">
                <a:tc>
                  <a:txBody>
                    <a:bodyPr/>
                    <a:lstStyle/>
                    <a:p>
                      <a:pPr algn="ctr" fontAlgn="b"/>
                      <a:r>
                        <a:rPr lang="en-US" sz="1200" b="0" i="0" u="none" strike="noStrike">
                          <a:effectLst/>
                          <a:latin typeface="Calibri" panose="020F0502020204030204" pitchFamily="34" charset="0"/>
                        </a:rPr>
                        <a:t>2020/21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577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621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Calibri" panose="020F0502020204030204" pitchFamily="34" charset="0"/>
                        </a:rPr>
                        <a:t>8,108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Calibri" panose="020F0502020204030204" pitchFamily="34" charset="0"/>
                        </a:rPr>
                        <a:t>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Calibri" panose="020F0502020204030204" pitchFamily="34" charset="0"/>
                        </a:rPr>
                        <a:t>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76980098"/>
                  </a:ext>
                </a:extLst>
              </a:tr>
              <a:tr h="199407">
                <a:tc>
                  <a:txBody>
                    <a:bodyPr/>
                    <a:lstStyle/>
                    <a:p>
                      <a:pPr algn="ctr" fontAlgn="b"/>
                      <a:r>
                        <a:rPr lang="en-US" sz="1200" b="0" i="0" u="none" strike="noStrike">
                          <a:effectLst/>
                          <a:latin typeface="Calibri" panose="020F0502020204030204" pitchFamily="34" charset="0"/>
                        </a:rPr>
                        <a:t>2021/22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633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8,294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937965199"/>
                  </a:ext>
                </a:extLst>
              </a:tr>
              <a:tr h="199407">
                <a:tc>
                  <a:txBody>
                    <a:bodyPr/>
                    <a:lstStyle/>
                    <a:p>
                      <a:pPr algn="ctr" fontAlgn="b"/>
                      <a:r>
                        <a:rPr lang="en-US" sz="1200" b="0" i="0" u="none" strike="noStrike">
                          <a:effectLst/>
                          <a:latin typeface="Calibri" panose="020F0502020204030204" pitchFamily="34" charset="0"/>
                        </a:rPr>
                        <a:t>2022/23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585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518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8,689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949211726"/>
                  </a:ext>
                </a:extLst>
              </a:tr>
              <a:tr h="199407">
                <a:tc>
                  <a:txBody>
                    <a:bodyPr/>
                    <a:lstStyle/>
                    <a:p>
                      <a:pPr algn="ctr" fontAlgn="b"/>
                      <a:r>
                        <a:rPr lang="en-US" sz="1200" b="0" i="0" u="none" strike="noStrike">
                          <a:effectLst/>
                          <a:latin typeface="Calibri" panose="020F0502020204030204" pitchFamily="34" charset="0"/>
                        </a:rPr>
                        <a:t>2023/24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580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9,268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579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050263990"/>
                  </a:ext>
                </a:extLst>
              </a:tr>
              <a:tr h="199407">
                <a:tc>
                  <a:txBody>
                    <a:bodyPr/>
                    <a:lstStyle/>
                    <a:p>
                      <a:pPr algn="ctr" fontAlgn="b"/>
                      <a:r>
                        <a:rPr lang="en-US" sz="1200" b="0" i="0" u="none" strike="noStrike">
                          <a:effectLst/>
                          <a:latin typeface="Calibri" panose="020F0502020204030204" pitchFamily="34" charset="0"/>
                        </a:rPr>
                        <a:t>2024/25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9,597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966380177"/>
                  </a:ext>
                </a:extLst>
              </a:tr>
              <a:tr h="199407">
                <a:tc>
                  <a:txBody>
                    <a:bodyPr/>
                    <a:lstStyle/>
                    <a:p>
                      <a:pPr algn="ctr" fontAlgn="b"/>
                      <a:r>
                        <a:rPr lang="en-US" sz="1200" b="0" i="0" u="none" strike="noStrike">
                          <a:effectLst/>
                          <a:latin typeface="Calibri" panose="020F0502020204030204" pitchFamily="34" charset="0"/>
                        </a:rPr>
                        <a:t>2025/26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9,872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316163483"/>
                  </a:ext>
                </a:extLst>
              </a:tr>
              <a:tr h="199407">
                <a:tc>
                  <a:txBody>
                    <a:bodyPr/>
                    <a:lstStyle/>
                    <a:p>
                      <a:pPr algn="ctr" fontAlgn="b"/>
                      <a:r>
                        <a:rPr lang="en-US" sz="1200" b="0" i="0" u="none" strike="noStrike">
                          <a:effectLst/>
                          <a:latin typeface="Calibri" panose="020F0502020204030204" pitchFamily="34" charset="0"/>
                        </a:rPr>
                        <a:t>2026/27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10,170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920266480"/>
                  </a:ext>
                </a:extLst>
              </a:tr>
              <a:tr h="199407">
                <a:tc>
                  <a:txBody>
                    <a:bodyPr/>
                    <a:lstStyle/>
                    <a:p>
                      <a:pPr algn="ctr" fontAlgn="b"/>
                      <a:r>
                        <a:rPr lang="en-US" sz="1200" b="0" i="0" u="none" strike="noStrike">
                          <a:effectLst/>
                          <a:latin typeface="Calibri" panose="020F0502020204030204" pitchFamily="34" charset="0"/>
                        </a:rPr>
                        <a:t>2027/28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673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10,372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648020519"/>
                  </a:ext>
                </a:extLst>
              </a:tr>
              <a:tr h="199407">
                <a:tc>
                  <a:txBody>
                    <a:bodyPr/>
                    <a:lstStyle/>
                    <a:p>
                      <a:pPr algn="ctr" fontAlgn="b"/>
                      <a:r>
                        <a:rPr lang="en-US" sz="1200" b="0" i="0" u="none" strike="noStrike">
                          <a:effectLst/>
                          <a:latin typeface="Calibri" panose="020F0502020204030204" pitchFamily="34" charset="0"/>
                        </a:rPr>
                        <a:t>2028/29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763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10,589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70202496"/>
                  </a:ext>
                </a:extLst>
              </a:tr>
              <a:tr h="199407">
                <a:tc>
                  <a:txBody>
                    <a:bodyPr/>
                    <a:lstStyle/>
                    <a:p>
                      <a:pPr algn="ctr" fontAlgn="b"/>
                      <a:r>
                        <a:rPr lang="en-US" sz="1200" b="0" i="0" u="none" strike="noStrike">
                          <a:effectLst/>
                          <a:latin typeface="Calibri" panose="020F0502020204030204" pitchFamily="34" charset="0"/>
                        </a:rPr>
                        <a:t>2029/30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673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10,878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100524903"/>
                  </a:ext>
                </a:extLst>
              </a:tr>
              <a:tr h="199407">
                <a:tc>
                  <a:txBody>
                    <a:bodyPr/>
                    <a:lstStyle/>
                    <a:p>
                      <a:pPr algn="ctr" fontAlgn="b"/>
                      <a:r>
                        <a:rPr lang="en-US" sz="1200" b="0" i="0" u="none" strike="noStrike">
                          <a:effectLst/>
                          <a:latin typeface="Calibri" panose="020F0502020204030204" pitchFamily="34" charset="0"/>
                        </a:rPr>
                        <a:t>2030/31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11,126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795630902"/>
                  </a:ext>
                </a:extLst>
              </a:tr>
              <a:tr h="199407">
                <a:tc>
                  <a:txBody>
                    <a:bodyPr/>
                    <a:lstStyle/>
                    <a:p>
                      <a:pPr algn="ctr" fontAlgn="b"/>
                      <a:r>
                        <a:rPr lang="en-US" sz="1200" b="0" i="0" u="none" strike="noStrike">
                          <a:effectLst/>
                          <a:latin typeface="Calibri" panose="020F0502020204030204" pitchFamily="34" charset="0"/>
                        </a:rPr>
                        <a:t>2031/32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945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11,362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dirty="0">
                          <a:effectLst/>
                          <a:latin typeface="Calibri" panose="020F050202020403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4269639688"/>
                  </a:ext>
                </a:extLst>
              </a:tr>
            </a:tbl>
          </a:graphicData>
        </a:graphic>
      </p:graphicFrame>
    </p:spTree>
    <p:extLst>
      <p:ext uri="{BB962C8B-B14F-4D97-AF65-F5344CB8AC3E}">
        <p14:creationId xmlns:p14="http://schemas.microsoft.com/office/powerpoint/2010/main" val="1304223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FC911-8E98-3145-8223-CB9A51D721E2}"/>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14</a:t>
            </a:fld>
            <a:endParaRPr kumimoji="0" lang="en-US" sz="10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sp>
        <p:nvSpPr>
          <p:cNvPr id="7" name="Title 10">
            <a:extLst>
              <a:ext uri="{FF2B5EF4-FFF2-40B4-BE49-F238E27FC236}">
                <a16:creationId xmlns:a16="http://schemas.microsoft.com/office/drawing/2014/main" id="{06CEFA43-2D50-4690-9B83-B4C5B6F046C3}"/>
              </a:ext>
            </a:extLst>
          </p:cNvPr>
          <p:cNvSpPr>
            <a:spLocks noGrp="1"/>
          </p:cNvSpPr>
          <p:nvPr>
            <p:ph type="title"/>
          </p:nvPr>
        </p:nvSpPr>
        <p:spPr>
          <a:xfrm>
            <a:off x="1287749" y="47140"/>
            <a:ext cx="6085215" cy="777139"/>
          </a:xfrm>
        </p:spPr>
        <p:txBody>
          <a:bodyPr/>
          <a:lstStyle/>
          <a:p>
            <a:r>
              <a:rPr lang="en-US" sz="2800" dirty="0"/>
              <a:t>Ten Year Forecast by Campus</a:t>
            </a:r>
          </a:p>
        </p:txBody>
      </p:sp>
      <p:sp>
        <p:nvSpPr>
          <p:cNvPr id="5" name="TextBox 4">
            <a:extLst>
              <a:ext uri="{FF2B5EF4-FFF2-40B4-BE49-F238E27FC236}">
                <a16:creationId xmlns:a16="http://schemas.microsoft.com/office/drawing/2014/main" id="{8CBF29AE-F0F4-4E13-A496-5E985DFA9A37}"/>
              </a:ext>
            </a:extLst>
          </p:cNvPr>
          <p:cNvSpPr txBox="1">
            <a:spLocks noChangeArrowheads="1"/>
          </p:cNvSpPr>
          <p:nvPr/>
        </p:nvSpPr>
        <p:spPr bwMode="auto">
          <a:xfrm>
            <a:off x="9087953" y="5624014"/>
            <a:ext cx="23772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altLang="en-US" sz="10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Green = exceeds functional capacity</a:t>
            </a:r>
          </a:p>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altLang="en-US" sz="10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Yellow = exceeds maximum capacity</a:t>
            </a:r>
          </a:p>
        </p:txBody>
      </p:sp>
      <p:graphicFrame>
        <p:nvGraphicFramePr>
          <p:cNvPr id="3" name="Table 2">
            <a:extLst>
              <a:ext uri="{FF2B5EF4-FFF2-40B4-BE49-F238E27FC236}">
                <a16:creationId xmlns:a16="http://schemas.microsoft.com/office/drawing/2014/main" id="{3EF802F6-7878-47A5-A054-A907B9689A4B}"/>
              </a:ext>
            </a:extLst>
          </p:cNvPr>
          <p:cNvGraphicFramePr>
            <a:graphicFrameLocks noGrp="1"/>
          </p:cNvGraphicFramePr>
          <p:nvPr>
            <p:extLst>
              <p:ext uri="{D42A27DB-BD31-4B8C-83A1-F6EECF244321}">
                <p14:modId xmlns:p14="http://schemas.microsoft.com/office/powerpoint/2010/main" val="1010270934"/>
              </p:ext>
            </p:extLst>
          </p:nvPr>
        </p:nvGraphicFramePr>
        <p:xfrm>
          <a:off x="1022929" y="820455"/>
          <a:ext cx="10356666" cy="4810125"/>
        </p:xfrm>
        <a:graphic>
          <a:graphicData uri="http://schemas.openxmlformats.org/drawingml/2006/table">
            <a:tbl>
              <a:tblPr/>
              <a:tblGrid>
                <a:gridCol w="2020507">
                  <a:extLst>
                    <a:ext uri="{9D8B030D-6E8A-4147-A177-3AD203B41FA5}">
                      <a16:colId xmlns:a16="http://schemas.microsoft.com/office/drawing/2014/main" val="1031428393"/>
                    </a:ext>
                  </a:extLst>
                </a:gridCol>
                <a:gridCol w="681228">
                  <a:extLst>
                    <a:ext uri="{9D8B030D-6E8A-4147-A177-3AD203B41FA5}">
                      <a16:colId xmlns:a16="http://schemas.microsoft.com/office/drawing/2014/main" val="2962451790"/>
                    </a:ext>
                  </a:extLst>
                </a:gridCol>
                <a:gridCol w="701675">
                  <a:extLst>
                    <a:ext uri="{9D8B030D-6E8A-4147-A177-3AD203B41FA5}">
                      <a16:colId xmlns:a16="http://schemas.microsoft.com/office/drawing/2014/main" val="4131616889"/>
                    </a:ext>
                  </a:extLst>
                </a:gridCol>
                <a:gridCol w="579438">
                  <a:extLst>
                    <a:ext uri="{9D8B030D-6E8A-4147-A177-3AD203B41FA5}">
                      <a16:colId xmlns:a16="http://schemas.microsoft.com/office/drawing/2014/main" val="988903423"/>
                    </a:ext>
                  </a:extLst>
                </a:gridCol>
                <a:gridCol w="579438">
                  <a:extLst>
                    <a:ext uri="{9D8B030D-6E8A-4147-A177-3AD203B41FA5}">
                      <a16:colId xmlns:a16="http://schemas.microsoft.com/office/drawing/2014/main" val="2915657022"/>
                    </a:ext>
                  </a:extLst>
                </a:gridCol>
                <a:gridCol w="579438">
                  <a:extLst>
                    <a:ext uri="{9D8B030D-6E8A-4147-A177-3AD203B41FA5}">
                      <a16:colId xmlns:a16="http://schemas.microsoft.com/office/drawing/2014/main" val="620514360"/>
                    </a:ext>
                  </a:extLst>
                </a:gridCol>
                <a:gridCol w="579438">
                  <a:extLst>
                    <a:ext uri="{9D8B030D-6E8A-4147-A177-3AD203B41FA5}">
                      <a16:colId xmlns:a16="http://schemas.microsoft.com/office/drawing/2014/main" val="2700027951"/>
                    </a:ext>
                  </a:extLst>
                </a:gridCol>
                <a:gridCol w="579438">
                  <a:extLst>
                    <a:ext uri="{9D8B030D-6E8A-4147-A177-3AD203B41FA5}">
                      <a16:colId xmlns:a16="http://schemas.microsoft.com/office/drawing/2014/main" val="226185775"/>
                    </a:ext>
                  </a:extLst>
                </a:gridCol>
                <a:gridCol w="579438">
                  <a:extLst>
                    <a:ext uri="{9D8B030D-6E8A-4147-A177-3AD203B41FA5}">
                      <a16:colId xmlns:a16="http://schemas.microsoft.com/office/drawing/2014/main" val="201576676"/>
                    </a:ext>
                  </a:extLst>
                </a:gridCol>
                <a:gridCol w="579438">
                  <a:extLst>
                    <a:ext uri="{9D8B030D-6E8A-4147-A177-3AD203B41FA5}">
                      <a16:colId xmlns:a16="http://schemas.microsoft.com/office/drawing/2014/main" val="1254725737"/>
                    </a:ext>
                  </a:extLst>
                </a:gridCol>
                <a:gridCol w="579438">
                  <a:extLst>
                    <a:ext uri="{9D8B030D-6E8A-4147-A177-3AD203B41FA5}">
                      <a16:colId xmlns:a16="http://schemas.microsoft.com/office/drawing/2014/main" val="617975333"/>
                    </a:ext>
                  </a:extLst>
                </a:gridCol>
                <a:gridCol w="579438">
                  <a:extLst>
                    <a:ext uri="{9D8B030D-6E8A-4147-A177-3AD203B41FA5}">
                      <a16:colId xmlns:a16="http://schemas.microsoft.com/office/drawing/2014/main" val="82024654"/>
                    </a:ext>
                  </a:extLst>
                </a:gridCol>
                <a:gridCol w="579438">
                  <a:extLst>
                    <a:ext uri="{9D8B030D-6E8A-4147-A177-3AD203B41FA5}">
                      <a16:colId xmlns:a16="http://schemas.microsoft.com/office/drawing/2014/main" val="4038672499"/>
                    </a:ext>
                  </a:extLst>
                </a:gridCol>
                <a:gridCol w="579438">
                  <a:extLst>
                    <a:ext uri="{9D8B030D-6E8A-4147-A177-3AD203B41FA5}">
                      <a16:colId xmlns:a16="http://schemas.microsoft.com/office/drawing/2014/main" val="1523962483"/>
                    </a:ext>
                  </a:extLst>
                </a:gridCol>
                <a:gridCol w="579438">
                  <a:extLst>
                    <a:ext uri="{9D8B030D-6E8A-4147-A177-3AD203B41FA5}">
                      <a16:colId xmlns:a16="http://schemas.microsoft.com/office/drawing/2014/main" val="2109186443"/>
                    </a:ext>
                  </a:extLst>
                </a:gridCol>
              </a:tblGrid>
              <a:tr h="161925">
                <a:tc>
                  <a:txBody>
                    <a:bodyPr/>
                    <a:lstStyle/>
                    <a:p>
                      <a:pPr algn="l"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Maximum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Functional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Fall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10">
                  <a:txBody>
                    <a:bodyPr/>
                    <a:lstStyle/>
                    <a:p>
                      <a:pPr algn="ctr" fontAlgn="b"/>
                      <a:r>
                        <a:rPr lang="en-US" sz="1200" b="0" i="0" u="none" strike="noStrike">
                          <a:effectLst/>
                          <a:latin typeface="Calibri" panose="020F0502020204030204" pitchFamily="34" charset="0"/>
                        </a:rPr>
                        <a:t>Projections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52876196"/>
                  </a:ext>
                </a:extLst>
              </a:tr>
              <a:tr h="161925">
                <a:tc>
                  <a:txBody>
                    <a:bodyPr/>
                    <a:lstStyle/>
                    <a:p>
                      <a:pPr algn="ctr" fontAlgn="b"/>
                      <a:r>
                        <a:rPr lang="en-US" sz="1200" b="0" i="0" u="none" strike="noStrike">
                          <a:effectLst/>
                          <a:latin typeface="Calibri" panose="020F0502020204030204" pitchFamily="34" charset="0"/>
                        </a:rPr>
                        <a:t>Campus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Capacity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Capacity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dirty="0">
                          <a:effectLst/>
                          <a:latin typeface="Calibri" panose="020F0502020204030204" pitchFamily="34" charset="0"/>
                        </a:rPr>
                        <a:t>2021/22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2022/23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2023/24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2025/26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2026/27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2027/28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2028/29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dirty="0">
                          <a:effectLst/>
                          <a:latin typeface="Calibri" panose="020F0502020204030204" pitchFamily="34" charset="0"/>
                        </a:rPr>
                        <a:t>2029/30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2030/31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2031/32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955484254"/>
                  </a:ext>
                </a:extLst>
              </a:tr>
              <a:tr h="161925">
                <a:tc>
                  <a:txBody>
                    <a:bodyPr/>
                    <a:lstStyle/>
                    <a:p>
                      <a:pPr algn="l" fontAlgn="b"/>
                      <a:r>
                        <a:rPr lang="en-US" sz="1200" b="0" i="0" u="none" strike="noStrike">
                          <a:effectLst/>
                          <a:latin typeface="Calibri" panose="020F0502020204030204" pitchFamily="34" charset="0"/>
                        </a:rPr>
                        <a:t>Zellars Early Childhood Center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200" b="0" i="0" u="none" strike="noStrike">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450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37574234"/>
                  </a:ext>
                </a:extLst>
              </a:tr>
              <a:tr h="161925">
                <a:tc>
                  <a:txBody>
                    <a:bodyPr/>
                    <a:lstStyle/>
                    <a:p>
                      <a:pPr algn="l" fontAlgn="b"/>
                      <a:r>
                        <a:rPr lang="en-US" sz="1200" b="0" i="0" u="none" strike="noStrike">
                          <a:effectLst/>
                          <a:latin typeface="Calibri" panose="020F0502020204030204" pitchFamily="34" charset="0"/>
                        </a:rPr>
                        <a:t>Brent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914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08487510"/>
                  </a:ext>
                </a:extLst>
              </a:tr>
              <a:tr h="161925">
                <a:tc>
                  <a:txBody>
                    <a:bodyPr/>
                    <a:lstStyle/>
                    <a:p>
                      <a:pPr algn="l" fontAlgn="b"/>
                      <a:r>
                        <a:rPr lang="en-US" sz="1200" b="0" i="0" u="none" strike="noStrike">
                          <a:effectLst/>
                          <a:latin typeface="Calibri" panose="020F0502020204030204" pitchFamily="34" charset="0"/>
                        </a:rPr>
                        <a:t>Chavez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914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499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489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88136694"/>
                  </a:ext>
                </a:extLst>
              </a:tr>
              <a:tr h="161925">
                <a:tc>
                  <a:txBody>
                    <a:bodyPr/>
                    <a:lstStyle/>
                    <a:p>
                      <a:pPr algn="l" fontAlgn="b"/>
                      <a:r>
                        <a:rPr lang="en-US" sz="1200" b="0" i="0" u="none" strike="noStrike">
                          <a:effectLst/>
                          <a:latin typeface="Calibri" panose="020F0502020204030204" pitchFamily="34" charset="0"/>
                        </a:rPr>
                        <a:t>Hackberry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914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816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824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828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834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843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40738403"/>
                  </a:ext>
                </a:extLst>
              </a:tr>
              <a:tr h="161925">
                <a:tc>
                  <a:txBody>
                    <a:bodyPr/>
                    <a:lstStyle/>
                    <a:p>
                      <a:pPr algn="l" fontAlgn="b"/>
                      <a:r>
                        <a:rPr lang="en-US" sz="1200" b="0" i="0" u="none" strike="noStrike">
                          <a:effectLst/>
                          <a:latin typeface="Calibri" panose="020F0502020204030204" pitchFamily="34" charset="0"/>
                        </a:rPr>
                        <a:t>Lakeview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914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6297653"/>
                  </a:ext>
                </a:extLst>
              </a:tr>
              <a:tr h="161925">
                <a:tc>
                  <a:txBody>
                    <a:bodyPr/>
                    <a:lstStyle/>
                    <a:p>
                      <a:pPr algn="l" fontAlgn="b"/>
                      <a:r>
                        <a:rPr lang="en-US" sz="1200" b="0" i="0" u="none" strike="noStrike">
                          <a:effectLst/>
                          <a:latin typeface="Calibri" panose="020F0502020204030204" pitchFamily="34" charset="0"/>
                        </a:rPr>
                        <a:t>Oak Point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910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960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993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1,066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1,144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1,301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1,334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1,369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1,401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1,414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48048633"/>
                  </a:ext>
                </a:extLst>
              </a:tr>
              <a:tr h="161925">
                <a:tc>
                  <a:txBody>
                    <a:bodyPr/>
                    <a:lstStyle/>
                    <a:p>
                      <a:pPr algn="l" fontAlgn="b"/>
                      <a:r>
                        <a:rPr lang="en-US" sz="1200" b="0" i="0" u="none" strike="noStrike">
                          <a:effectLst/>
                          <a:latin typeface="Calibri" panose="020F0502020204030204" pitchFamily="34" charset="0"/>
                        </a:rPr>
                        <a:t>Prestwick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411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466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80633341"/>
                  </a:ext>
                </a:extLst>
              </a:tr>
              <a:tr h="161925">
                <a:tc>
                  <a:txBody>
                    <a:bodyPr/>
                    <a:lstStyle/>
                    <a:p>
                      <a:pPr algn="l" fontAlgn="b"/>
                      <a:r>
                        <a:rPr lang="en-US" sz="1200" b="1" i="0" u="none" strike="noStrike">
                          <a:effectLst/>
                          <a:latin typeface="Calibri" panose="020F0502020204030204" pitchFamily="34" charset="0"/>
                        </a:rPr>
                        <a:t>ELEMENTARY SCHOOL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4,726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4,017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3,778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3,816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4,092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4,506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4,713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4,961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5,197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5,294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5,362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5,431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5,481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5,524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937322105"/>
                  </a:ext>
                </a:extLst>
              </a:tr>
              <a:tr h="161925">
                <a:tc>
                  <a:txBody>
                    <a:bodyPr/>
                    <a:lstStyle/>
                    <a:p>
                      <a:pPr algn="l" fontAlgn="b"/>
                      <a:r>
                        <a:rPr lang="en-US" sz="1200" b="0" i="0" u="none" strike="noStrike">
                          <a:effectLst/>
                          <a:latin typeface="Calibri" panose="020F0502020204030204" pitchFamily="34" charset="0"/>
                        </a:rPr>
                        <a:t>Elementary Absolute Growth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356350469"/>
                  </a:ext>
                </a:extLst>
              </a:tr>
              <a:tr h="161925">
                <a:tc>
                  <a:txBody>
                    <a:bodyPr/>
                    <a:lstStyle/>
                    <a:p>
                      <a:pPr algn="l" fontAlgn="b"/>
                      <a:r>
                        <a:rPr lang="en-US" sz="1200" b="0" i="0" u="none" strike="noStrike">
                          <a:effectLst/>
                          <a:latin typeface="Calibri" panose="020F0502020204030204" pitchFamily="34" charset="0"/>
                        </a:rPr>
                        <a:t>Elementary Percent Growth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5.26%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0.92%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0.78%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171230634"/>
                  </a:ext>
                </a:extLst>
              </a:tr>
              <a:tr h="161925">
                <a:tc>
                  <a:txBody>
                    <a:bodyPr/>
                    <a:lstStyle/>
                    <a:p>
                      <a:pPr algn="l" fontAlgn="b"/>
                      <a:r>
                        <a:rPr lang="en-US" sz="1200" b="0" i="0" u="none" strike="noStrike">
                          <a:effectLst/>
                          <a:latin typeface="Calibri" panose="020F0502020204030204" pitchFamily="34" charset="0"/>
                        </a:rPr>
                        <a:t>Strike Middle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968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1,083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1,092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1,138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1,167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1,241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67047514"/>
                  </a:ext>
                </a:extLst>
              </a:tr>
              <a:tr h="161925">
                <a:tc>
                  <a:txBody>
                    <a:bodyPr/>
                    <a:lstStyle/>
                    <a:p>
                      <a:pPr algn="l" fontAlgn="b"/>
                      <a:r>
                        <a:rPr lang="en-US" sz="1200" b="0" i="0" u="none" strike="noStrike">
                          <a:effectLst/>
                          <a:latin typeface="Calibri" panose="020F0502020204030204" pitchFamily="34" charset="0"/>
                        </a:rPr>
                        <a:t>Walker Middle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949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960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917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903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935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962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1,118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1,162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1,231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34586435"/>
                  </a:ext>
                </a:extLst>
              </a:tr>
              <a:tr h="161925">
                <a:tc>
                  <a:txBody>
                    <a:bodyPr/>
                    <a:lstStyle/>
                    <a:p>
                      <a:pPr algn="l" fontAlgn="b"/>
                      <a:r>
                        <a:rPr lang="en-US" sz="1200" b="1" i="0" u="none" strike="noStrike">
                          <a:effectLst/>
                          <a:latin typeface="Calibri" panose="020F0502020204030204" pitchFamily="34" charset="0"/>
                        </a:rPr>
                        <a:t>MIDDLE SCHOOL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1,917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1,976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1,940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1,924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1,953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2,045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2,102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2,192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2,285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2,403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2,492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2,560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287696007"/>
                  </a:ext>
                </a:extLst>
              </a:tr>
              <a:tr h="161925">
                <a:tc>
                  <a:txBody>
                    <a:bodyPr/>
                    <a:lstStyle/>
                    <a:p>
                      <a:pPr algn="l" fontAlgn="b"/>
                      <a:r>
                        <a:rPr lang="en-US" sz="1200" b="0" i="0" u="none" strike="noStrike">
                          <a:effectLst/>
                          <a:latin typeface="Calibri" panose="020F0502020204030204" pitchFamily="34" charset="0"/>
                        </a:rPr>
                        <a:t>Middle School Absolute Growth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805491870"/>
                  </a:ext>
                </a:extLst>
              </a:tr>
              <a:tr h="161925">
                <a:tc>
                  <a:txBody>
                    <a:bodyPr/>
                    <a:lstStyle/>
                    <a:p>
                      <a:pPr algn="l" fontAlgn="b"/>
                      <a:r>
                        <a:rPr lang="en-US" sz="1200" b="0" i="0" u="none" strike="noStrike">
                          <a:effectLst/>
                          <a:latin typeface="Calibri" panose="020F0502020204030204" pitchFamily="34" charset="0"/>
                        </a:rPr>
                        <a:t>Middle School Percent Growth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-0.82%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5.16%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877685264"/>
                  </a:ext>
                </a:extLst>
              </a:tr>
              <a:tr h="161925">
                <a:tc>
                  <a:txBody>
                    <a:bodyPr/>
                    <a:lstStyle/>
                    <a:p>
                      <a:pPr algn="l" fontAlgn="b"/>
                      <a:r>
                        <a:rPr lang="en-US" sz="1200" b="0" i="0" u="none" strike="noStrike">
                          <a:effectLst/>
                          <a:latin typeface="Calibri" panose="020F0502020204030204" pitchFamily="34" charset="0"/>
                        </a:rPr>
                        <a:t>Little Elm High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2,125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2,413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2,502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2,657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2,838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2,931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2,866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2,871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2,886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2,942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3,044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3,153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3,278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96389709"/>
                  </a:ext>
                </a:extLst>
              </a:tr>
              <a:tr h="161925">
                <a:tc>
                  <a:txBody>
                    <a:bodyPr/>
                    <a:lstStyle/>
                    <a:p>
                      <a:pPr algn="l" fontAlgn="b"/>
                      <a:r>
                        <a:rPr lang="en-US" sz="1200" b="0" i="0" u="none" strike="noStrike">
                          <a:effectLst/>
                          <a:latin typeface="Calibri" panose="020F0502020204030204" pitchFamily="34" charset="0"/>
                        </a:rPr>
                        <a:t>Denton County JJ AEP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02917504"/>
                  </a:ext>
                </a:extLst>
              </a:tr>
              <a:tr h="161925">
                <a:tc>
                  <a:txBody>
                    <a:bodyPr/>
                    <a:lstStyle/>
                    <a:p>
                      <a:pPr algn="l" fontAlgn="b"/>
                      <a:r>
                        <a:rPr lang="en-US" sz="1200" b="1" i="0" u="none" strike="noStrike">
                          <a:effectLst/>
                          <a:latin typeface="Calibri" panose="020F0502020204030204" pitchFamily="34" charset="0"/>
                        </a:rPr>
                        <a:t>HIGH SCHOOL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2,413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2,502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2,657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2,838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2,931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2,866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2,871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2,886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2,942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3,044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3,153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3,278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4123827592"/>
                  </a:ext>
                </a:extLst>
              </a:tr>
              <a:tr h="161925">
                <a:tc>
                  <a:txBody>
                    <a:bodyPr/>
                    <a:lstStyle/>
                    <a:p>
                      <a:pPr algn="l" fontAlgn="b"/>
                      <a:r>
                        <a:rPr lang="en-US" sz="1200" b="0" i="0" u="none" strike="noStrike">
                          <a:effectLst/>
                          <a:latin typeface="Calibri" panose="020F0502020204030204" pitchFamily="34" charset="0"/>
                        </a:rPr>
                        <a:t>High School Absolute Growth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055250760"/>
                  </a:ext>
                </a:extLst>
              </a:tr>
              <a:tr h="161925">
                <a:tc>
                  <a:txBody>
                    <a:bodyPr/>
                    <a:lstStyle/>
                    <a:p>
                      <a:pPr algn="l" fontAlgn="b"/>
                      <a:r>
                        <a:rPr lang="en-US" sz="1200" b="0" i="0" u="none" strike="noStrike">
                          <a:effectLst/>
                          <a:latin typeface="Calibri" panose="020F0502020204030204" pitchFamily="34" charset="0"/>
                        </a:rPr>
                        <a:t>High School Percent Growth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0.52%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12374622"/>
                  </a:ext>
                </a:extLst>
              </a:tr>
              <a:tr h="161925">
                <a:tc>
                  <a:txBody>
                    <a:bodyPr/>
                    <a:lstStyle/>
                    <a:p>
                      <a:pPr algn="ctr" fontAlgn="b"/>
                      <a:r>
                        <a:rPr lang="en-US" sz="1200" b="1" i="0" u="none" strike="noStrike">
                          <a:effectLst/>
                          <a:latin typeface="Calibri" panose="020F0502020204030204" pitchFamily="34" charset="0"/>
                        </a:rPr>
                        <a:t>DISTRICT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8,108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8,294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effectLst/>
                          <a:latin typeface="Calibri" panose="020F0502020204030204" pitchFamily="34" charset="0"/>
                        </a:rPr>
                        <a:t>8,689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9,268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9,597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9,872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10,170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10,372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10,589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10,878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11,126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11,362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3855913408"/>
                  </a:ext>
                </a:extLst>
              </a:tr>
              <a:tr h="161925">
                <a:tc>
                  <a:txBody>
                    <a:bodyPr/>
                    <a:lstStyle/>
                    <a:p>
                      <a:pPr algn="l" fontAlgn="b"/>
                      <a:r>
                        <a:rPr lang="en-US" sz="1200" b="0" i="0" u="none" strike="noStrike">
                          <a:effectLst/>
                          <a:latin typeface="Calibri" panose="020F0502020204030204" pitchFamily="34" charset="0"/>
                        </a:rPr>
                        <a:t>District Absolute Growth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200" b="0" i="0" u="none" strike="noStrike">
                          <a:effectLst/>
                          <a:latin typeface="Calibri" panose="020F0502020204030204" pitchFamily="34" charset="0"/>
                        </a:rPr>
                        <a:t>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200" b="0" i="0" u="none" strike="noStrike">
                          <a:effectLst/>
                          <a:latin typeface="Calibri" panose="020F0502020204030204" pitchFamily="34" charset="0"/>
                        </a:rPr>
                        <a:t>186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395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200" b="0" i="0" u="none" strike="noStrike">
                          <a:effectLst/>
                          <a:latin typeface="Calibri" panose="020F0502020204030204" pitchFamily="34" charset="0"/>
                        </a:rPr>
                        <a:t>579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200" b="0" i="0" u="none" strike="noStrike">
                          <a:effectLst/>
                          <a:latin typeface="Calibri" panose="020F0502020204030204" pitchFamily="34" charset="0"/>
                        </a:rPr>
                        <a:t>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200" b="0" i="0" u="none" strike="noStrike">
                          <a:effectLst/>
                          <a:latin typeface="Calibri" panose="020F0502020204030204" pitchFamily="34" charset="0"/>
                        </a:rPr>
                        <a:t>275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200" b="0" i="0" u="none" strike="noStrike">
                          <a:effectLst/>
                          <a:latin typeface="Calibri" panose="020F0502020204030204" pitchFamily="34" charset="0"/>
                        </a:rPr>
                        <a:t>298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200" b="0" i="0" u="none" strike="noStrike">
                          <a:effectLst/>
                          <a:latin typeface="Calibri" panose="020F0502020204030204" pitchFamily="34" charset="0"/>
                        </a:rPr>
                        <a:t>202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200" b="0" i="0" u="none" strike="noStrike">
                          <a:effectLst/>
                          <a:latin typeface="Calibri" panose="020F0502020204030204" pitchFamily="34" charset="0"/>
                        </a:rPr>
                        <a:t>217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200" b="0" i="0" u="none" strike="noStrike">
                          <a:effectLst/>
                          <a:latin typeface="Calibri" panose="020F0502020204030204" pitchFamily="34" charset="0"/>
                        </a:rPr>
                        <a:t>289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200" b="0" i="0" u="none" strike="noStrike">
                          <a:effectLst/>
                          <a:latin typeface="Calibri" panose="020F0502020204030204" pitchFamily="34" charset="0"/>
                        </a:rPr>
                        <a:t>248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200" b="0" i="0" u="none" strike="noStrike">
                          <a:effectLst/>
                          <a:latin typeface="Calibri" panose="020F0502020204030204" pitchFamily="34" charset="0"/>
                        </a:rPr>
                        <a:t>236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908185042"/>
                  </a:ext>
                </a:extLst>
              </a:tr>
              <a:tr h="152400">
                <a:tc>
                  <a:txBody>
                    <a:bodyPr/>
                    <a:lstStyle/>
                    <a:p>
                      <a:pPr algn="l" fontAlgn="b"/>
                      <a:r>
                        <a:rPr lang="en-US" sz="1200" b="0" i="0" u="none" strike="noStrike">
                          <a:effectLst/>
                          <a:latin typeface="Calibri" panose="020F0502020204030204" pitchFamily="34" charset="0"/>
                        </a:rPr>
                        <a:t>District Percent Growth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200" b="0" i="0" u="none" strike="noStrike">
                          <a:effectLst/>
                          <a:latin typeface="Calibri" panose="020F0502020204030204" pitchFamily="34" charset="0"/>
                        </a:rPr>
                        <a:t>0.53%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200" b="0" i="0" u="none" strike="noStrike">
                          <a:effectLst/>
                          <a:latin typeface="Calibri" panose="020F0502020204030204" pitchFamily="34" charset="0"/>
                        </a:rPr>
                        <a:t>2.29%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4.76%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200" b="0" i="0" u="none" strike="noStrike">
                          <a:effectLst/>
                          <a:latin typeface="Calibri" panose="020F0502020204030204" pitchFamily="34" charset="0"/>
                        </a:rPr>
                        <a:t>6.66%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200" b="0" i="0" u="none" strike="noStrike">
                          <a:effectLst/>
                          <a:latin typeface="Calibri" panose="020F0502020204030204" pitchFamily="34" charset="0"/>
                        </a:rPr>
                        <a:t>3.55%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200" b="0" i="0" u="none" strike="noStrike">
                          <a:effectLst/>
                          <a:latin typeface="Calibri" panose="020F0502020204030204" pitchFamily="34" charset="0"/>
                        </a:rPr>
                        <a:t>2.87%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200" b="0" i="0" u="none" strike="noStrike">
                          <a:effectLst/>
                          <a:latin typeface="Calibri" panose="020F0502020204030204" pitchFamily="34" charset="0"/>
                        </a:rPr>
                        <a:t>3.02%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200" b="0" i="0" u="none" strike="noStrike">
                          <a:effectLst/>
                          <a:latin typeface="Calibri" panose="020F0502020204030204" pitchFamily="34" charset="0"/>
                        </a:rPr>
                        <a:t>1.99%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200" b="0" i="0" u="none" strike="noStrike">
                          <a:effectLst/>
                          <a:latin typeface="Calibri" panose="020F0502020204030204" pitchFamily="34" charset="0"/>
                        </a:rPr>
                        <a:t>2.09%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200" b="0" i="0" u="none" strike="noStrike">
                          <a:effectLst/>
                          <a:latin typeface="Calibri" panose="020F0502020204030204" pitchFamily="34" charset="0"/>
                        </a:rPr>
                        <a:t>2.73%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200" b="0" i="0" u="none" strike="noStrike">
                          <a:effectLst/>
                          <a:latin typeface="Calibri" panose="020F0502020204030204" pitchFamily="34" charset="0"/>
                        </a:rPr>
                        <a:t>2.28%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200" b="0" i="0" u="none" strike="noStrike" dirty="0">
                          <a:effectLst/>
                          <a:latin typeface="Calibri" panose="020F0502020204030204" pitchFamily="34" charset="0"/>
                        </a:rPr>
                        <a:t>2.12%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4082738549"/>
                  </a:ext>
                </a:extLst>
              </a:tr>
            </a:tbl>
          </a:graphicData>
        </a:graphic>
      </p:graphicFrame>
    </p:spTree>
    <p:extLst>
      <p:ext uri="{BB962C8B-B14F-4D97-AF65-F5344CB8AC3E}">
        <p14:creationId xmlns:p14="http://schemas.microsoft.com/office/powerpoint/2010/main" val="36128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CF24FD-1F6F-44A4-A8CF-F4C4788308DB}"/>
              </a:ext>
            </a:extLst>
          </p:cNvPr>
          <p:cNvSpPr>
            <a:spLocks noGrp="1"/>
          </p:cNvSpPr>
          <p:nvPr>
            <p:ph type="sldNum" sz="quarter" idx="10"/>
          </p:nvPr>
        </p:nvSpPr>
        <p:spPr>
          <a:prstGeom prst="rect">
            <a:avLst/>
          </a:prstGeom>
        </p:spPr>
        <p:txBody>
          <a:bodyPr/>
          <a:lstStyle/>
          <a:p>
            <a:fld id="{010974C9-39F3-3947-8B5D-BF1F533E6409}" type="slidenum">
              <a:rPr lang="en-US" smtClean="0"/>
              <a:pPr/>
              <a:t>15</a:t>
            </a:fld>
            <a:endParaRPr lang="en-US" dirty="0"/>
          </a:p>
        </p:txBody>
      </p:sp>
      <p:sp>
        <p:nvSpPr>
          <p:cNvPr id="16" name="Title 15">
            <a:extLst>
              <a:ext uri="{FF2B5EF4-FFF2-40B4-BE49-F238E27FC236}">
                <a16:creationId xmlns:a16="http://schemas.microsoft.com/office/drawing/2014/main" id="{E808B2E8-032A-4D97-89AF-FA0F263D71A6}"/>
              </a:ext>
            </a:extLst>
          </p:cNvPr>
          <p:cNvSpPr>
            <a:spLocks noGrp="1"/>
          </p:cNvSpPr>
          <p:nvPr>
            <p:ph type="title"/>
          </p:nvPr>
        </p:nvSpPr>
        <p:spPr/>
        <p:txBody>
          <a:bodyPr/>
          <a:lstStyle/>
          <a:p>
            <a:r>
              <a:rPr lang="en-US" dirty="0"/>
              <a:t>Key Takeaways </a:t>
            </a:r>
          </a:p>
        </p:txBody>
      </p:sp>
      <p:sp>
        <p:nvSpPr>
          <p:cNvPr id="17" name="Text Placeholder 16">
            <a:extLst>
              <a:ext uri="{FF2B5EF4-FFF2-40B4-BE49-F238E27FC236}">
                <a16:creationId xmlns:a16="http://schemas.microsoft.com/office/drawing/2014/main" id="{155E6F65-AE99-43E6-A66E-74BB43717B26}"/>
              </a:ext>
            </a:extLst>
          </p:cNvPr>
          <p:cNvSpPr>
            <a:spLocks noGrp="1"/>
          </p:cNvSpPr>
          <p:nvPr>
            <p:ph type="body" sz="quarter" idx="15"/>
          </p:nvPr>
        </p:nvSpPr>
        <p:spPr>
          <a:xfrm>
            <a:off x="7570105" y="1258813"/>
            <a:ext cx="4335448" cy="4340374"/>
          </a:xfrm>
        </p:spPr>
        <p:txBody>
          <a:bodyPr anchor="ctr"/>
          <a:lstStyle/>
          <a:p>
            <a:r>
              <a:rPr lang="en-US" sz="2000" dirty="0"/>
              <a:t>Texas statewide enrollment rebounded nearly 56,000 students from last year’s decline due to COVID-19</a:t>
            </a:r>
          </a:p>
          <a:p>
            <a:r>
              <a:rPr lang="en-US" sz="2000" dirty="0"/>
              <a:t>Little Elm ISD continues to see good home sales activity, rising 5% over 2020 totals </a:t>
            </a:r>
          </a:p>
          <a:p>
            <a:r>
              <a:rPr lang="en-US" sz="2000" dirty="0"/>
              <a:t>Supply chain and labor shortages are impacting the new home activity </a:t>
            </a:r>
          </a:p>
          <a:p>
            <a:r>
              <a:rPr lang="en-US" sz="2000" dirty="0"/>
              <a:t>The district has 21 actively building subdivisions and 6 future subdivisions </a:t>
            </a:r>
          </a:p>
          <a:p>
            <a:r>
              <a:rPr lang="en-US" sz="2000" dirty="0"/>
              <a:t>Groundwork is underway on roughly 1,160 lots within 5 subdivisions</a:t>
            </a:r>
          </a:p>
          <a:p>
            <a:r>
              <a:rPr lang="en-US" sz="2000" dirty="0"/>
              <a:t>LEISD may enroll nearly 10,200 students by 2026/27 and over 11,350 students by 2031/32</a:t>
            </a:r>
          </a:p>
        </p:txBody>
      </p:sp>
      <p:graphicFrame>
        <p:nvGraphicFramePr>
          <p:cNvPr id="5" name="Chart 4">
            <a:extLst>
              <a:ext uri="{FF2B5EF4-FFF2-40B4-BE49-F238E27FC236}">
                <a16:creationId xmlns:a16="http://schemas.microsoft.com/office/drawing/2014/main" id="{FD0B27E3-AA5F-4584-AF03-C6BDEFBA064F}"/>
              </a:ext>
            </a:extLst>
          </p:cNvPr>
          <p:cNvGraphicFramePr>
            <a:graphicFrameLocks/>
          </p:cNvGraphicFramePr>
          <p:nvPr>
            <p:extLst>
              <p:ext uri="{D42A27DB-BD31-4B8C-83A1-F6EECF244321}">
                <p14:modId xmlns:p14="http://schemas.microsoft.com/office/powerpoint/2010/main" val="1726385931"/>
              </p:ext>
            </p:extLst>
          </p:nvPr>
        </p:nvGraphicFramePr>
        <p:xfrm>
          <a:off x="101600" y="767796"/>
          <a:ext cx="7370618" cy="51250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1150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071AA2-FE15-CC4B-A257-63790215F42D}"/>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2</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5" name="Title 10">
            <a:extLst>
              <a:ext uri="{FF2B5EF4-FFF2-40B4-BE49-F238E27FC236}">
                <a16:creationId xmlns:a16="http://schemas.microsoft.com/office/drawing/2014/main" id="{87C3A858-CDB6-4E5E-A744-A3AD13EC4B52}"/>
              </a:ext>
            </a:extLst>
          </p:cNvPr>
          <p:cNvSpPr txBox="1">
            <a:spLocks/>
          </p:cNvSpPr>
          <p:nvPr/>
        </p:nvSpPr>
        <p:spPr>
          <a:xfrm>
            <a:off x="879779" y="137588"/>
            <a:ext cx="6085215" cy="777139"/>
          </a:xfrm>
          <a:prstGeom prst="rect">
            <a:avLst/>
          </a:prstGeom>
        </p:spPr>
        <p:txBody>
          <a:bodyPr lIns="0" tIns="0" rIns="0" bIns="0"/>
          <a:lstStyle>
            <a:lvl1pPr algn="l" defTabSz="1828800" rtl="0" eaLnBrk="1" latinLnBrk="0" hangingPunct="1">
              <a:lnSpc>
                <a:spcPct val="100000"/>
              </a:lnSpc>
              <a:spcBef>
                <a:spcPct val="0"/>
              </a:spcBef>
              <a:buNone/>
              <a:defRPr sz="50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Nib Pro Regular" panose="020F0502020204030204"/>
                <a:ea typeface="+mj-ea"/>
                <a:cs typeface="+mj-cs"/>
              </a:rPr>
              <a:t>Little Elm ISD Historical Home Sales</a:t>
            </a:r>
          </a:p>
        </p:txBody>
      </p:sp>
      <p:sp>
        <p:nvSpPr>
          <p:cNvPr id="2" name="TextBox 1">
            <a:extLst>
              <a:ext uri="{FF2B5EF4-FFF2-40B4-BE49-F238E27FC236}">
                <a16:creationId xmlns:a16="http://schemas.microsoft.com/office/drawing/2014/main" id="{8591922F-E4BF-4195-8F46-494370A6024A}"/>
              </a:ext>
            </a:extLst>
          </p:cNvPr>
          <p:cNvSpPr txBox="1"/>
          <p:nvPr/>
        </p:nvSpPr>
        <p:spPr>
          <a:xfrm>
            <a:off x="4570582" y="6215131"/>
            <a:ext cx="3050835" cy="261610"/>
          </a:xfrm>
          <a:prstGeom prst="rect">
            <a:avLst/>
          </a:prstGeom>
          <a:noFill/>
        </p:spPr>
        <p:txBody>
          <a:bodyPr wrap="none" rtlCol="0">
            <a:spAutoFit/>
          </a:bodyPr>
          <a:lstStyle/>
          <a:p>
            <a:r>
              <a:rPr lang="en-US" sz="1100" i="1" dirty="0"/>
              <a:t>*2022-YTD sales span January 2022 – March 2022</a:t>
            </a:r>
          </a:p>
        </p:txBody>
      </p:sp>
      <p:graphicFrame>
        <p:nvGraphicFramePr>
          <p:cNvPr id="5" name="Chart 4">
            <a:extLst>
              <a:ext uri="{FF2B5EF4-FFF2-40B4-BE49-F238E27FC236}">
                <a16:creationId xmlns:a16="http://schemas.microsoft.com/office/drawing/2014/main" id="{38B7B0CD-946F-407A-877E-5A201438BBAD}"/>
              </a:ext>
            </a:extLst>
          </p:cNvPr>
          <p:cNvGraphicFramePr>
            <a:graphicFrameLocks/>
          </p:cNvGraphicFramePr>
          <p:nvPr>
            <p:extLst>
              <p:ext uri="{D42A27DB-BD31-4B8C-83A1-F6EECF244321}">
                <p14:modId xmlns:p14="http://schemas.microsoft.com/office/powerpoint/2010/main" val="2013804901"/>
              </p:ext>
            </p:extLst>
          </p:nvPr>
        </p:nvGraphicFramePr>
        <p:xfrm>
          <a:off x="700448" y="691831"/>
          <a:ext cx="10791104" cy="54743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1372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071AA2-FE15-CC4B-A257-63790215F42D}"/>
              </a:ext>
            </a:extLst>
          </p:cNvPr>
          <p:cNvSpPr>
            <a:spLocks noGrp="1"/>
          </p:cNvSpPr>
          <p:nvPr>
            <p:ph type="sldNum" sz="quarter" idx="12"/>
          </p:nvPr>
        </p:nvSpPr>
        <p:spPr/>
        <p:txBody>
          <a:bodyPr/>
          <a:lstStyle/>
          <a:p>
            <a:fld id="{010974C9-39F3-3947-8B5D-BF1F533E6409}" type="slidenum">
              <a:rPr lang="en-US" sz="1000" smtClean="0"/>
              <a:pPr/>
              <a:t>3</a:t>
            </a:fld>
            <a:endParaRPr lang="en-US" sz="1000" dirty="0"/>
          </a:p>
        </p:txBody>
      </p:sp>
      <p:sp>
        <p:nvSpPr>
          <p:cNvPr id="15" name="Title 10">
            <a:extLst>
              <a:ext uri="{FF2B5EF4-FFF2-40B4-BE49-F238E27FC236}">
                <a16:creationId xmlns:a16="http://schemas.microsoft.com/office/drawing/2014/main" id="{87C3A858-CDB6-4E5E-A744-A3AD13EC4B52}"/>
              </a:ext>
            </a:extLst>
          </p:cNvPr>
          <p:cNvSpPr txBox="1">
            <a:spLocks/>
          </p:cNvSpPr>
          <p:nvPr/>
        </p:nvSpPr>
        <p:spPr>
          <a:xfrm>
            <a:off x="879779" y="137588"/>
            <a:ext cx="6085215" cy="777139"/>
          </a:xfrm>
          <a:prstGeom prst="rect">
            <a:avLst/>
          </a:prstGeom>
        </p:spPr>
        <p:txBody>
          <a:bodyPr lIns="0" tIns="0" rIns="0" bIns="0"/>
          <a:lstStyle>
            <a:lvl1pPr algn="l" defTabSz="1828800" rtl="0" eaLnBrk="1" latinLnBrk="0" hangingPunct="1">
              <a:lnSpc>
                <a:spcPct val="100000"/>
              </a:lnSpc>
              <a:spcBef>
                <a:spcPct val="0"/>
              </a:spcBef>
              <a:buNone/>
              <a:defRPr sz="5000" kern="1200">
                <a:solidFill>
                  <a:schemeClr val="tx1"/>
                </a:solidFill>
                <a:latin typeface="+mj-lt"/>
                <a:ea typeface="+mj-ea"/>
                <a:cs typeface="+mj-cs"/>
              </a:defRPr>
            </a:lvl1pPr>
          </a:lstStyle>
          <a:p>
            <a:r>
              <a:rPr lang="en-US" sz="2500" dirty="0"/>
              <a:t>Little Elm ISD Home Price Analysis</a:t>
            </a:r>
          </a:p>
        </p:txBody>
      </p:sp>
      <p:sp>
        <p:nvSpPr>
          <p:cNvPr id="16" name="Text Placeholder 3">
            <a:extLst>
              <a:ext uri="{FF2B5EF4-FFF2-40B4-BE49-F238E27FC236}">
                <a16:creationId xmlns:a16="http://schemas.microsoft.com/office/drawing/2014/main" id="{CA11566C-9144-4DED-8C63-5AB093BD4051}"/>
              </a:ext>
            </a:extLst>
          </p:cNvPr>
          <p:cNvSpPr txBox="1">
            <a:spLocks/>
          </p:cNvSpPr>
          <p:nvPr/>
        </p:nvSpPr>
        <p:spPr>
          <a:xfrm>
            <a:off x="2105030" y="5477164"/>
            <a:ext cx="6145116" cy="1128910"/>
          </a:xfrm>
          <a:prstGeom prst="rect">
            <a:avLst/>
          </a:prstGeom>
          <a:solidFill>
            <a:schemeClr val="accent5">
              <a:lumMod val="20000"/>
              <a:lumOff val="80000"/>
            </a:schemeClr>
          </a:solidFill>
          <a:ln w="28575">
            <a:noFill/>
          </a:ln>
        </p:spPr>
        <p:txBody>
          <a:bodyPr vert="horz" lIns="45714" tIns="22857" rIns="45714" bIns="22857"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spcBef>
                <a:spcPct val="0"/>
              </a:spcBef>
              <a:spcAft>
                <a:spcPts val="600"/>
              </a:spcAft>
              <a:buFont typeface="Arial" panose="020B0604020202020204" pitchFamily="34" charset="0"/>
              <a:buChar char="•"/>
              <a:defRPr/>
            </a:pPr>
            <a:r>
              <a:rPr lang="en-US" sz="1400" dirty="0">
                <a:solidFill>
                  <a:prstClr val="black"/>
                </a:solidFill>
              </a:rPr>
              <a:t>Since 2010, the average new home price in LEISD has more than doubled, rising over $278,100 </a:t>
            </a:r>
          </a:p>
          <a:p>
            <a:pPr marL="171450" indent="-171450">
              <a:lnSpc>
                <a:spcPct val="100000"/>
              </a:lnSpc>
              <a:spcBef>
                <a:spcPct val="0"/>
              </a:spcBef>
              <a:spcAft>
                <a:spcPts val="600"/>
              </a:spcAft>
              <a:buFont typeface="Arial" panose="020B0604020202020204" pitchFamily="34" charset="0"/>
              <a:buChar char="•"/>
              <a:defRPr/>
            </a:pPr>
            <a:r>
              <a:rPr lang="en-US" sz="1400" dirty="0">
                <a:solidFill>
                  <a:prstClr val="black"/>
                </a:solidFill>
              </a:rPr>
              <a:t>The average existing home price within the district has more than doubled since 2010, increasing nearly $253,000</a:t>
            </a:r>
          </a:p>
        </p:txBody>
      </p:sp>
      <p:graphicFrame>
        <p:nvGraphicFramePr>
          <p:cNvPr id="5" name="Chart 4">
            <a:extLst>
              <a:ext uri="{FF2B5EF4-FFF2-40B4-BE49-F238E27FC236}">
                <a16:creationId xmlns:a16="http://schemas.microsoft.com/office/drawing/2014/main" id="{2342E623-7AAD-4D12-B026-56F78DD26B2C}"/>
              </a:ext>
            </a:extLst>
          </p:cNvPr>
          <p:cNvGraphicFramePr>
            <a:graphicFrameLocks/>
          </p:cNvGraphicFramePr>
          <p:nvPr>
            <p:extLst>
              <p:ext uri="{D42A27DB-BD31-4B8C-83A1-F6EECF244321}">
                <p14:modId xmlns:p14="http://schemas.microsoft.com/office/powerpoint/2010/main" val="761560452"/>
              </p:ext>
            </p:extLst>
          </p:nvPr>
        </p:nvGraphicFramePr>
        <p:xfrm>
          <a:off x="803563" y="526156"/>
          <a:ext cx="8459880" cy="49510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e 1">
            <a:extLst>
              <a:ext uri="{FF2B5EF4-FFF2-40B4-BE49-F238E27FC236}">
                <a16:creationId xmlns:a16="http://schemas.microsoft.com/office/drawing/2014/main" id="{DBB3C95C-9709-46D6-860A-0560D0663E8E}"/>
              </a:ext>
            </a:extLst>
          </p:cNvPr>
          <p:cNvGraphicFramePr>
            <a:graphicFrameLocks noGrp="1"/>
          </p:cNvGraphicFramePr>
          <p:nvPr>
            <p:extLst>
              <p:ext uri="{D42A27DB-BD31-4B8C-83A1-F6EECF244321}">
                <p14:modId xmlns:p14="http://schemas.microsoft.com/office/powerpoint/2010/main" val="2573814433"/>
              </p:ext>
            </p:extLst>
          </p:nvPr>
        </p:nvGraphicFramePr>
        <p:xfrm>
          <a:off x="9457410" y="1554062"/>
          <a:ext cx="2503682" cy="2821305"/>
        </p:xfrm>
        <a:graphic>
          <a:graphicData uri="http://schemas.openxmlformats.org/drawingml/2006/table">
            <a:tbl>
              <a:tblPr/>
              <a:tblGrid>
                <a:gridCol w="628138">
                  <a:extLst>
                    <a:ext uri="{9D8B030D-6E8A-4147-A177-3AD203B41FA5}">
                      <a16:colId xmlns:a16="http://schemas.microsoft.com/office/drawing/2014/main" val="2695448640"/>
                    </a:ext>
                  </a:extLst>
                </a:gridCol>
                <a:gridCol w="895267">
                  <a:extLst>
                    <a:ext uri="{9D8B030D-6E8A-4147-A177-3AD203B41FA5}">
                      <a16:colId xmlns:a16="http://schemas.microsoft.com/office/drawing/2014/main" val="2271081149"/>
                    </a:ext>
                  </a:extLst>
                </a:gridCol>
                <a:gridCol w="980277">
                  <a:extLst>
                    <a:ext uri="{9D8B030D-6E8A-4147-A177-3AD203B41FA5}">
                      <a16:colId xmlns:a16="http://schemas.microsoft.com/office/drawing/2014/main" val="3979802261"/>
                    </a:ext>
                  </a:extLst>
                </a:gridCol>
              </a:tblGrid>
              <a:tr h="190500">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Avg New Home Price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Avg Existing Home Price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819893880"/>
                  </a:ext>
                </a:extLst>
              </a:tr>
              <a:tr h="190500">
                <a:tc>
                  <a:txBody>
                    <a:bodyPr/>
                    <a:lstStyle/>
                    <a:p>
                      <a:pPr algn="ctr" fontAlgn="b"/>
                      <a:r>
                        <a:rPr lang="en-US" sz="1100" b="0" i="0" u="none" strike="noStrike" dirty="0">
                          <a:solidFill>
                            <a:srgbClr val="000000"/>
                          </a:solidFill>
                          <a:effectLst/>
                          <a:latin typeface="Calibri" panose="020F0502020204030204" pitchFamily="34" charset="0"/>
                        </a:rPr>
                        <a:t>2010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100" b="0" i="0" u="none" strike="noStrike" dirty="0">
                          <a:solidFill>
                            <a:srgbClr val="000000"/>
                          </a:solidFill>
                          <a:effectLst/>
                          <a:latin typeface="Calibri" panose="020F0502020204030204" pitchFamily="34" charset="0"/>
                        </a:rPr>
                        <a:t>$212,786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100" b="0" i="0" u="none" strike="noStrike" dirty="0">
                          <a:solidFill>
                            <a:srgbClr val="000000"/>
                          </a:solidFill>
                          <a:effectLst/>
                          <a:latin typeface="Calibri" panose="020F0502020204030204" pitchFamily="34" charset="0"/>
                        </a:rPr>
                        <a:t>$176,616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1299926647"/>
                  </a:ext>
                </a:extLst>
              </a:tr>
              <a:tr h="190500">
                <a:tc>
                  <a:txBody>
                    <a:bodyPr/>
                    <a:lstStyle/>
                    <a:p>
                      <a:pPr algn="ctr" fontAlgn="b"/>
                      <a:r>
                        <a:rPr lang="en-US" sz="1100" b="0" i="0" u="none" strike="noStrike">
                          <a:solidFill>
                            <a:srgbClr val="000000"/>
                          </a:solidFill>
                          <a:effectLst/>
                          <a:latin typeface="Calibri" panose="020F0502020204030204" pitchFamily="34" charset="0"/>
                        </a:rPr>
                        <a:t>2011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100" b="0" i="0" u="none" strike="noStrike">
                          <a:solidFill>
                            <a:srgbClr val="000000"/>
                          </a:solidFill>
                          <a:effectLst/>
                          <a:latin typeface="Calibri" panose="020F0502020204030204" pitchFamily="34" charset="0"/>
                        </a:rPr>
                        <a:t>$223,697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100" b="0" i="0" u="none" strike="noStrike" dirty="0">
                          <a:solidFill>
                            <a:srgbClr val="000000"/>
                          </a:solidFill>
                          <a:effectLst/>
                          <a:latin typeface="Calibri" panose="020F0502020204030204" pitchFamily="34" charset="0"/>
                        </a:rPr>
                        <a:t>$176,861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2395602113"/>
                  </a:ext>
                </a:extLst>
              </a:tr>
              <a:tr h="190500">
                <a:tc>
                  <a:txBody>
                    <a:bodyPr/>
                    <a:lstStyle/>
                    <a:p>
                      <a:pPr algn="ctr" fontAlgn="b"/>
                      <a:r>
                        <a:rPr lang="en-US" sz="1100" b="0" i="0" u="none" strike="noStrike">
                          <a:solidFill>
                            <a:srgbClr val="000000"/>
                          </a:solidFill>
                          <a:effectLst/>
                          <a:latin typeface="Calibri" panose="020F0502020204030204" pitchFamily="34" charset="0"/>
                        </a:rPr>
                        <a:t>2012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100" b="0" i="0" u="none" strike="noStrike">
                          <a:solidFill>
                            <a:srgbClr val="000000"/>
                          </a:solidFill>
                          <a:effectLst/>
                          <a:latin typeface="Calibri" panose="020F0502020204030204" pitchFamily="34" charset="0"/>
                        </a:rPr>
                        <a:t>$230,162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100" b="0" i="0" u="none" strike="noStrike" dirty="0">
                          <a:solidFill>
                            <a:srgbClr val="000000"/>
                          </a:solidFill>
                          <a:effectLst/>
                          <a:latin typeface="Calibri" panose="020F0502020204030204" pitchFamily="34" charset="0"/>
                        </a:rPr>
                        <a:t>$188,829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1599412768"/>
                  </a:ext>
                </a:extLst>
              </a:tr>
              <a:tr h="190500">
                <a:tc>
                  <a:txBody>
                    <a:bodyPr/>
                    <a:lstStyle/>
                    <a:p>
                      <a:pPr algn="ctr" fontAlgn="b"/>
                      <a:r>
                        <a:rPr lang="en-US" sz="1100" b="0" i="0" u="none" strike="noStrike">
                          <a:solidFill>
                            <a:srgbClr val="000000"/>
                          </a:solidFill>
                          <a:effectLst/>
                          <a:latin typeface="Calibri" panose="020F0502020204030204" pitchFamily="34" charset="0"/>
                        </a:rPr>
                        <a:t>2013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100" b="0" i="0" u="none" strike="noStrike">
                          <a:solidFill>
                            <a:srgbClr val="000000"/>
                          </a:solidFill>
                          <a:effectLst/>
                          <a:latin typeface="Calibri" panose="020F0502020204030204" pitchFamily="34" charset="0"/>
                        </a:rPr>
                        <a:t>$250,144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100" b="0" i="0" u="none" strike="noStrike" dirty="0">
                          <a:solidFill>
                            <a:srgbClr val="000000"/>
                          </a:solidFill>
                          <a:effectLst/>
                          <a:latin typeface="Calibri" panose="020F0502020204030204" pitchFamily="34" charset="0"/>
                        </a:rPr>
                        <a:t>$198,542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921302163"/>
                  </a:ext>
                </a:extLst>
              </a:tr>
              <a:tr h="190500">
                <a:tc>
                  <a:txBody>
                    <a:bodyPr/>
                    <a:lstStyle/>
                    <a:p>
                      <a:pPr algn="ctr" fontAlgn="b"/>
                      <a:r>
                        <a:rPr lang="en-US" sz="1100" b="0" i="0" u="none" strike="noStrike">
                          <a:solidFill>
                            <a:srgbClr val="000000"/>
                          </a:solidFill>
                          <a:effectLst/>
                          <a:latin typeface="Calibri" panose="020F0502020204030204" pitchFamily="34" charset="0"/>
                        </a:rPr>
                        <a:t>2014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100" b="0" i="0" u="none" strike="noStrike">
                          <a:solidFill>
                            <a:srgbClr val="000000"/>
                          </a:solidFill>
                          <a:effectLst/>
                          <a:latin typeface="Calibri" panose="020F0502020204030204" pitchFamily="34" charset="0"/>
                        </a:rPr>
                        <a:t>$249,733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100" b="0" i="0" u="none" strike="noStrike" dirty="0">
                          <a:solidFill>
                            <a:srgbClr val="000000"/>
                          </a:solidFill>
                          <a:effectLst/>
                          <a:latin typeface="Calibri" panose="020F0502020204030204" pitchFamily="34" charset="0"/>
                        </a:rPr>
                        <a:t>$209,295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739544154"/>
                  </a:ext>
                </a:extLst>
              </a:tr>
              <a:tr h="190500">
                <a:tc>
                  <a:txBody>
                    <a:bodyPr/>
                    <a:lstStyle/>
                    <a:p>
                      <a:pPr algn="ctr" fontAlgn="b"/>
                      <a:r>
                        <a:rPr lang="en-US" sz="1100" b="0" i="0" u="none" strike="noStrike">
                          <a:solidFill>
                            <a:srgbClr val="000000"/>
                          </a:solidFill>
                          <a:effectLst/>
                          <a:latin typeface="Calibri" panose="020F0502020204030204" pitchFamily="34" charset="0"/>
                        </a:rPr>
                        <a:t>2015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100" b="0" i="0" u="none" strike="noStrike">
                          <a:solidFill>
                            <a:srgbClr val="000000"/>
                          </a:solidFill>
                          <a:effectLst/>
                          <a:latin typeface="Calibri" panose="020F0502020204030204" pitchFamily="34" charset="0"/>
                        </a:rPr>
                        <a:t>$270,065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100" b="0" i="0" u="none" strike="noStrike" dirty="0">
                          <a:solidFill>
                            <a:srgbClr val="000000"/>
                          </a:solidFill>
                          <a:effectLst/>
                          <a:latin typeface="Calibri" panose="020F0502020204030204" pitchFamily="34" charset="0"/>
                        </a:rPr>
                        <a:t>$233,333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741396405"/>
                  </a:ext>
                </a:extLst>
              </a:tr>
              <a:tr h="190500">
                <a:tc>
                  <a:txBody>
                    <a:bodyPr/>
                    <a:lstStyle/>
                    <a:p>
                      <a:pPr algn="ctr" fontAlgn="b"/>
                      <a:r>
                        <a:rPr lang="en-US" sz="1100" b="0" i="0" u="none" strike="noStrike">
                          <a:solidFill>
                            <a:srgbClr val="000000"/>
                          </a:solidFill>
                          <a:effectLst/>
                          <a:latin typeface="Calibri" panose="020F0502020204030204" pitchFamily="34" charset="0"/>
                        </a:rPr>
                        <a:t>2016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100" b="0" i="0" u="none" strike="noStrike">
                          <a:solidFill>
                            <a:srgbClr val="000000"/>
                          </a:solidFill>
                          <a:effectLst/>
                          <a:latin typeface="Calibri" panose="020F0502020204030204" pitchFamily="34" charset="0"/>
                        </a:rPr>
                        <a:t>$280,461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100" b="0" i="0" u="none" strike="noStrike" dirty="0">
                          <a:solidFill>
                            <a:srgbClr val="000000"/>
                          </a:solidFill>
                          <a:effectLst/>
                          <a:latin typeface="Calibri" panose="020F0502020204030204" pitchFamily="34" charset="0"/>
                        </a:rPr>
                        <a:t>$247,495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689981726"/>
                  </a:ext>
                </a:extLst>
              </a:tr>
              <a:tr h="190500">
                <a:tc>
                  <a:txBody>
                    <a:bodyPr/>
                    <a:lstStyle/>
                    <a:p>
                      <a:pPr algn="ctr" fontAlgn="b"/>
                      <a:r>
                        <a:rPr lang="en-US" sz="1100" b="0" i="0" u="none" strike="noStrike">
                          <a:solidFill>
                            <a:srgbClr val="000000"/>
                          </a:solidFill>
                          <a:effectLst/>
                          <a:latin typeface="Calibri" panose="020F0502020204030204" pitchFamily="34" charset="0"/>
                        </a:rPr>
                        <a:t>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100" b="0" i="0" u="none" strike="noStrike">
                          <a:solidFill>
                            <a:srgbClr val="000000"/>
                          </a:solidFill>
                          <a:effectLst/>
                          <a:latin typeface="Calibri" panose="020F0502020204030204" pitchFamily="34" charset="0"/>
                        </a:rPr>
                        <a:t>$311,187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100" b="0" i="0" u="none" strike="noStrike" dirty="0">
                          <a:solidFill>
                            <a:srgbClr val="000000"/>
                          </a:solidFill>
                          <a:effectLst/>
                          <a:latin typeface="Calibri" panose="020F0502020204030204" pitchFamily="34" charset="0"/>
                        </a:rPr>
                        <a:t>$264,084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1250890127"/>
                  </a:ext>
                </a:extLst>
              </a:tr>
              <a:tr h="190500">
                <a:tc>
                  <a:txBody>
                    <a:bodyPr/>
                    <a:lstStyle/>
                    <a:p>
                      <a:pPr algn="ctr" fontAlgn="b"/>
                      <a:r>
                        <a:rPr lang="en-US" sz="1100" b="0" i="0" u="none" strike="noStrike">
                          <a:solidFill>
                            <a:srgbClr val="000000"/>
                          </a:solidFill>
                          <a:effectLst/>
                          <a:latin typeface="Calibri" panose="020F0502020204030204" pitchFamily="34" charset="0"/>
                        </a:rPr>
                        <a:t>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100" b="0" i="0" u="none" strike="noStrike">
                          <a:solidFill>
                            <a:srgbClr val="000000"/>
                          </a:solidFill>
                          <a:effectLst/>
                          <a:latin typeface="Calibri" panose="020F0502020204030204" pitchFamily="34" charset="0"/>
                        </a:rPr>
                        <a:t>$318,982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100" b="0" i="0" u="none" strike="noStrike" dirty="0">
                          <a:solidFill>
                            <a:srgbClr val="000000"/>
                          </a:solidFill>
                          <a:effectLst/>
                          <a:latin typeface="Calibri" panose="020F0502020204030204" pitchFamily="34" charset="0"/>
                        </a:rPr>
                        <a:t>$281,136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3624090613"/>
                  </a:ext>
                </a:extLst>
              </a:tr>
              <a:tr h="190500">
                <a:tc>
                  <a:txBody>
                    <a:bodyPr/>
                    <a:lstStyle/>
                    <a:p>
                      <a:pPr algn="ctr" fontAlgn="b"/>
                      <a:r>
                        <a:rPr lang="en-US" sz="1100" b="0" i="0" u="none" strike="noStrike">
                          <a:solidFill>
                            <a:srgbClr val="000000"/>
                          </a:solidFill>
                          <a:effectLst/>
                          <a:latin typeface="Calibri" panose="020F0502020204030204" pitchFamily="34" charset="0"/>
                        </a:rPr>
                        <a:t>2019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100" b="0" i="0" u="none" strike="noStrike">
                          <a:solidFill>
                            <a:srgbClr val="000000"/>
                          </a:solidFill>
                          <a:effectLst/>
                          <a:latin typeface="Calibri" panose="020F0502020204030204" pitchFamily="34" charset="0"/>
                        </a:rPr>
                        <a:t>$317,617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100" b="0" i="0" u="none" strike="noStrike" dirty="0">
                          <a:solidFill>
                            <a:srgbClr val="000000"/>
                          </a:solidFill>
                          <a:effectLst/>
                          <a:latin typeface="Calibri" panose="020F0502020204030204" pitchFamily="34" charset="0"/>
                        </a:rPr>
                        <a:t>$291,001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3800695472"/>
                  </a:ext>
                </a:extLst>
              </a:tr>
              <a:tr h="190500">
                <a:tc>
                  <a:txBody>
                    <a:bodyPr/>
                    <a:lstStyle/>
                    <a:p>
                      <a:pPr algn="ctr" fontAlgn="b"/>
                      <a:r>
                        <a:rPr lang="en-US" sz="1100" b="0" i="0" u="none" strike="noStrike">
                          <a:solidFill>
                            <a:srgbClr val="000000"/>
                          </a:solidFill>
                          <a:effectLst/>
                          <a:latin typeface="Calibri" panose="020F0502020204030204" pitchFamily="34" charset="0"/>
                        </a:rPr>
                        <a:t>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100" b="0" i="0" u="none" strike="noStrike">
                          <a:solidFill>
                            <a:srgbClr val="000000"/>
                          </a:solidFill>
                          <a:effectLst/>
                          <a:latin typeface="Calibri" panose="020F0502020204030204" pitchFamily="34" charset="0"/>
                        </a:rPr>
                        <a:t>$375,316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100" b="0" i="0" u="none" strike="noStrike" dirty="0">
                          <a:solidFill>
                            <a:srgbClr val="000000"/>
                          </a:solidFill>
                          <a:effectLst/>
                          <a:latin typeface="Calibri" panose="020F0502020204030204" pitchFamily="34" charset="0"/>
                        </a:rPr>
                        <a:t>$322,802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2958529945"/>
                  </a:ext>
                </a:extLst>
              </a:tr>
              <a:tr h="190500">
                <a:tc>
                  <a:txBody>
                    <a:bodyPr/>
                    <a:lstStyle/>
                    <a:p>
                      <a:pPr algn="ctr" fontAlgn="b"/>
                      <a:r>
                        <a:rPr lang="en-US" sz="1100" b="0" i="0" u="none" strike="noStrike">
                          <a:solidFill>
                            <a:srgbClr val="000000"/>
                          </a:solidFill>
                          <a:effectLst/>
                          <a:latin typeface="Calibri" panose="020F0502020204030204" pitchFamily="34"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100" b="0" i="0" u="none" strike="noStrike">
                          <a:solidFill>
                            <a:srgbClr val="000000"/>
                          </a:solidFill>
                          <a:effectLst/>
                          <a:latin typeface="Calibri" panose="020F0502020204030204" pitchFamily="34" charset="0"/>
                        </a:rPr>
                        <a:t>$456,559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100" b="0" i="0" u="none" strike="noStrike" dirty="0">
                          <a:solidFill>
                            <a:srgbClr val="000000"/>
                          </a:solidFill>
                          <a:effectLst/>
                          <a:latin typeface="Calibri" panose="020F0502020204030204" pitchFamily="34" charset="0"/>
                        </a:rPr>
                        <a:t>$370,827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2091921908"/>
                  </a:ext>
                </a:extLst>
              </a:tr>
              <a:tr h="190500">
                <a:tc>
                  <a:txBody>
                    <a:bodyPr/>
                    <a:lstStyle/>
                    <a:p>
                      <a:pPr algn="ctr" fontAlgn="b"/>
                      <a:r>
                        <a:rPr lang="en-US" sz="1100" b="0" i="0" u="none" strike="noStrike">
                          <a:solidFill>
                            <a:srgbClr val="000000"/>
                          </a:solidFill>
                          <a:effectLst/>
                          <a:latin typeface="Calibri" panose="020F0502020204030204" pitchFamily="34" charset="0"/>
                        </a:rPr>
                        <a:t>2022-YTD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100" b="0" i="0" u="none" strike="noStrike">
                          <a:solidFill>
                            <a:srgbClr val="000000"/>
                          </a:solidFill>
                          <a:effectLst/>
                          <a:latin typeface="Calibri" panose="020F0502020204030204" pitchFamily="34" charset="0"/>
                        </a:rPr>
                        <a:t>$490,901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100" b="0" i="0" u="none" strike="noStrike" dirty="0">
                          <a:solidFill>
                            <a:srgbClr val="000000"/>
                          </a:solidFill>
                          <a:effectLst/>
                          <a:latin typeface="Calibri" panose="020F0502020204030204" pitchFamily="34" charset="0"/>
                        </a:rPr>
                        <a:t>$429,420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2392300095"/>
                  </a:ext>
                </a:extLst>
              </a:tr>
            </a:tbl>
          </a:graphicData>
        </a:graphic>
      </p:graphicFrame>
    </p:spTree>
    <p:extLst>
      <p:ext uri="{BB962C8B-B14F-4D97-AF65-F5344CB8AC3E}">
        <p14:creationId xmlns:p14="http://schemas.microsoft.com/office/powerpoint/2010/main" val="557015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4</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926843" y="92397"/>
            <a:ext cx="7302757" cy="636821"/>
          </a:xfrm>
          <a:prstGeom prst="rect">
            <a:avLst/>
          </a:prstGeom>
        </p:spPr>
        <p:txBody>
          <a:bodyPr/>
          <a:lstStyle/>
          <a:p>
            <a:r>
              <a:rPr lang="en-US" sz="2800" dirty="0"/>
              <a:t>District New Home Starts and Closings</a:t>
            </a:r>
          </a:p>
        </p:txBody>
      </p:sp>
      <p:graphicFrame>
        <p:nvGraphicFramePr>
          <p:cNvPr id="4" name="Chart 3">
            <a:extLst>
              <a:ext uri="{FF2B5EF4-FFF2-40B4-BE49-F238E27FC236}">
                <a16:creationId xmlns:a16="http://schemas.microsoft.com/office/drawing/2014/main" id="{00000000-0008-0000-0500-000002000000}"/>
              </a:ext>
            </a:extLst>
          </p:cNvPr>
          <p:cNvGraphicFramePr>
            <a:graphicFrameLocks/>
          </p:cNvGraphicFramePr>
          <p:nvPr>
            <p:extLst>
              <p:ext uri="{D42A27DB-BD31-4B8C-83A1-F6EECF244321}">
                <p14:modId xmlns:p14="http://schemas.microsoft.com/office/powerpoint/2010/main" val="4254005760"/>
              </p:ext>
            </p:extLst>
          </p:nvPr>
        </p:nvGraphicFramePr>
        <p:xfrm>
          <a:off x="956832" y="599909"/>
          <a:ext cx="10278335" cy="44938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a:extLst>
              <a:ext uri="{FF2B5EF4-FFF2-40B4-BE49-F238E27FC236}">
                <a16:creationId xmlns:a16="http://schemas.microsoft.com/office/drawing/2014/main" id="{BEBC94EB-6712-4274-8700-6A52BFED5814}"/>
              </a:ext>
            </a:extLst>
          </p:cNvPr>
          <p:cNvGraphicFramePr>
            <a:graphicFrameLocks noGrp="1"/>
          </p:cNvGraphicFramePr>
          <p:nvPr>
            <p:extLst>
              <p:ext uri="{D42A27DB-BD31-4B8C-83A1-F6EECF244321}">
                <p14:modId xmlns:p14="http://schemas.microsoft.com/office/powerpoint/2010/main" val="2170710376"/>
              </p:ext>
            </p:extLst>
          </p:nvPr>
        </p:nvGraphicFramePr>
        <p:xfrm>
          <a:off x="975304" y="5090432"/>
          <a:ext cx="10278334" cy="1184910"/>
        </p:xfrm>
        <a:graphic>
          <a:graphicData uri="http://schemas.openxmlformats.org/drawingml/2006/table">
            <a:tbl>
              <a:tblPr/>
              <a:tblGrid>
                <a:gridCol w="751078">
                  <a:extLst>
                    <a:ext uri="{9D8B030D-6E8A-4147-A177-3AD203B41FA5}">
                      <a16:colId xmlns:a16="http://schemas.microsoft.com/office/drawing/2014/main" val="3995399567"/>
                    </a:ext>
                  </a:extLst>
                </a:gridCol>
                <a:gridCol w="575554">
                  <a:extLst>
                    <a:ext uri="{9D8B030D-6E8A-4147-A177-3AD203B41FA5}">
                      <a16:colId xmlns:a16="http://schemas.microsoft.com/office/drawing/2014/main" val="2459754955"/>
                    </a:ext>
                  </a:extLst>
                </a:gridCol>
                <a:gridCol w="575554">
                  <a:extLst>
                    <a:ext uri="{9D8B030D-6E8A-4147-A177-3AD203B41FA5}">
                      <a16:colId xmlns:a16="http://schemas.microsoft.com/office/drawing/2014/main" val="871481714"/>
                    </a:ext>
                  </a:extLst>
                </a:gridCol>
                <a:gridCol w="575554">
                  <a:extLst>
                    <a:ext uri="{9D8B030D-6E8A-4147-A177-3AD203B41FA5}">
                      <a16:colId xmlns:a16="http://schemas.microsoft.com/office/drawing/2014/main" val="674902351"/>
                    </a:ext>
                  </a:extLst>
                </a:gridCol>
                <a:gridCol w="575554">
                  <a:extLst>
                    <a:ext uri="{9D8B030D-6E8A-4147-A177-3AD203B41FA5}">
                      <a16:colId xmlns:a16="http://schemas.microsoft.com/office/drawing/2014/main" val="1437130848"/>
                    </a:ext>
                  </a:extLst>
                </a:gridCol>
                <a:gridCol w="575554">
                  <a:extLst>
                    <a:ext uri="{9D8B030D-6E8A-4147-A177-3AD203B41FA5}">
                      <a16:colId xmlns:a16="http://schemas.microsoft.com/office/drawing/2014/main" val="33041332"/>
                    </a:ext>
                  </a:extLst>
                </a:gridCol>
                <a:gridCol w="575554">
                  <a:extLst>
                    <a:ext uri="{9D8B030D-6E8A-4147-A177-3AD203B41FA5}">
                      <a16:colId xmlns:a16="http://schemas.microsoft.com/office/drawing/2014/main" val="835450816"/>
                    </a:ext>
                  </a:extLst>
                </a:gridCol>
                <a:gridCol w="575554">
                  <a:extLst>
                    <a:ext uri="{9D8B030D-6E8A-4147-A177-3AD203B41FA5}">
                      <a16:colId xmlns:a16="http://schemas.microsoft.com/office/drawing/2014/main" val="776503155"/>
                    </a:ext>
                  </a:extLst>
                </a:gridCol>
                <a:gridCol w="751078">
                  <a:extLst>
                    <a:ext uri="{9D8B030D-6E8A-4147-A177-3AD203B41FA5}">
                      <a16:colId xmlns:a16="http://schemas.microsoft.com/office/drawing/2014/main" val="117309600"/>
                    </a:ext>
                  </a:extLst>
                </a:gridCol>
                <a:gridCol w="718422">
                  <a:extLst>
                    <a:ext uri="{9D8B030D-6E8A-4147-A177-3AD203B41FA5}">
                      <a16:colId xmlns:a16="http://schemas.microsoft.com/office/drawing/2014/main" val="2806630830"/>
                    </a:ext>
                  </a:extLst>
                </a:gridCol>
                <a:gridCol w="575554">
                  <a:extLst>
                    <a:ext uri="{9D8B030D-6E8A-4147-A177-3AD203B41FA5}">
                      <a16:colId xmlns:a16="http://schemas.microsoft.com/office/drawing/2014/main" val="2063483980"/>
                    </a:ext>
                  </a:extLst>
                </a:gridCol>
                <a:gridCol w="575554">
                  <a:extLst>
                    <a:ext uri="{9D8B030D-6E8A-4147-A177-3AD203B41FA5}">
                      <a16:colId xmlns:a16="http://schemas.microsoft.com/office/drawing/2014/main" val="1724694211"/>
                    </a:ext>
                  </a:extLst>
                </a:gridCol>
                <a:gridCol w="575554">
                  <a:extLst>
                    <a:ext uri="{9D8B030D-6E8A-4147-A177-3AD203B41FA5}">
                      <a16:colId xmlns:a16="http://schemas.microsoft.com/office/drawing/2014/main" val="3101044470"/>
                    </a:ext>
                  </a:extLst>
                </a:gridCol>
                <a:gridCol w="575554">
                  <a:extLst>
                    <a:ext uri="{9D8B030D-6E8A-4147-A177-3AD203B41FA5}">
                      <a16:colId xmlns:a16="http://schemas.microsoft.com/office/drawing/2014/main" val="514180239"/>
                    </a:ext>
                  </a:extLst>
                </a:gridCol>
                <a:gridCol w="575554">
                  <a:extLst>
                    <a:ext uri="{9D8B030D-6E8A-4147-A177-3AD203B41FA5}">
                      <a16:colId xmlns:a16="http://schemas.microsoft.com/office/drawing/2014/main" val="3473665828"/>
                    </a:ext>
                  </a:extLst>
                </a:gridCol>
                <a:gridCol w="575554">
                  <a:extLst>
                    <a:ext uri="{9D8B030D-6E8A-4147-A177-3AD203B41FA5}">
                      <a16:colId xmlns:a16="http://schemas.microsoft.com/office/drawing/2014/main" val="2876999203"/>
                    </a:ext>
                  </a:extLst>
                </a:gridCol>
                <a:gridCol w="575554">
                  <a:extLst>
                    <a:ext uri="{9D8B030D-6E8A-4147-A177-3AD203B41FA5}">
                      <a16:colId xmlns:a16="http://schemas.microsoft.com/office/drawing/2014/main" val="770169096"/>
                    </a:ext>
                  </a:extLst>
                </a:gridCol>
              </a:tblGrid>
              <a:tr h="180975">
                <a:tc>
                  <a:txBody>
                    <a:bodyPr/>
                    <a:lstStyle/>
                    <a:p>
                      <a:pPr algn="ctr" fontAlgn="b"/>
                      <a:r>
                        <a:rPr lang="en-US" sz="1200" b="0" i="0" u="none" strike="noStrike" dirty="0">
                          <a:solidFill>
                            <a:schemeClr val="bg1"/>
                          </a:solidFill>
                          <a:effectLst/>
                          <a:latin typeface="Arial" panose="020B0604020202020204" pitchFamily="34" charset="0"/>
                        </a:rPr>
                        <a:t>Starts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200" b="0" i="0" u="none" strike="noStrike" dirty="0">
                          <a:solidFill>
                            <a:schemeClr val="bg1"/>
                          </a:solidFill>
                          <a:effectLst/>
                          <a:latin typeface="Arial" panose="020B0604020202020204" pitchFamily="34" charset="0"/>
                        </a:rPr>
                        <a:t>2016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200" b="0" i="0" u="none" strike="noStrike" dirty="0">
                          <a:solidFill>
                            <a:schemeClr val="bg1"/>
                          </a:solidFill>
                          <a:effectLst/>
                          <a:latin typeface="Arial" panose="020B0604020202020204" pitchFamily="34" charset="0"/>
                        </a:rPr>
                        <a:t>2017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200" b="0" i="0" u="none" strike="noStrike" dirty="0">
                          <a:solidFill>
                            <a:schemeClr val="bg1"/>
                          </a:solidFill>
                          <a:effectLst/>
                          <a:latin typeface="Arial" panose="020B0604020202020204" pitchFamily="34" charset="0"/>
                        </a:rPr>
                        <a:t>2018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200" b="0" i="0" u="none" strike="noStrike" dirty="0">
                          <a:solidFill>
                            <a:schemeClr val="bg1"/>
                          </a:solidFill>
                          <a:effectLst/>
                          <a:latin typeface="Arial" panose="020B0604020202020204" pitchFamily="34" charset="0"/>
                        </a:rPr>
                        <a:t>2019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200" b="0" i="0" u="none" strike="noStrike" dirty="0">
                          <a:solidFill>
                            <a:schemeClr val="bg1"/>
                          </a:solidFill>
                          <a:effectLst/>
                          <a:latin typeface="Arial" panose="020B0604020202020204" pitchFamily="34" charset="0"/>
                        </a:rPr>
                        <a:t>2020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200" b="0" i="0" u="none" strike="noStrike" dirty="0">
                          <a:solidFill>
                            <a:schemeClr val="bg1"/>
                          </a:solidFill>
                          <a:effectLst/>
                          <a:latin typeface="Arial" panose="020B0604020202020204" pitchFamily="34" charset="0"/>
                        </a:rPr>
                        <a:t>2021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200" b="0" i="0" u="none" strike="noStrike" dirty="0">
                          <a:solidFill>
                            <a:schemeClr val="bg1"/>
                          </a:solidFill>
                          <a:effectLst/>
                          <a:latin typeface="Arial" panose="020B0604020202020204" pitchFamily="34" charset="0"/>
                        </a:rPr>
                        <a:t>2022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endParaRPr lang="en-US" sz="1200" b="1"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dirty="0">
                          <a:solidFill>
                            <a:schemeClr val="tx1"/>
                          </a:solidFill>
                          <a:effectLst/>
                          <a:latin typeface="Arial" panose="020B0604020202020204" pitchFamily="34" charset="0"/>
                        </a:rPr>
                        <a:t>Closings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gn="ctr" fontAlgn="b"/>
                      <a:r>
                        <a:rPr lang="en-US" sz="1200" b="0" i="0" u="none" strike="noStrike" dirty="0">
                          <a:solidFill>
                            <a:schemeClr val="tx1"/>
                          </a:solidFill>
                          <a:effectLst/>
                          <a:latin typeface="Arial" panose="020B0604020202020204" pitchFamily="34" charset="0"/>
                        </a:rPr>
                        <a:t>2016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gn="ctr" fontAlgn="b"/>
                      <a:r>
                        <a:rPr lang="en-US" sz="1200" b="0" i="0" u="none" strike="noStrike" dirty="0">
                          <a:solidFill>
                            <a:schemeClr val="tx1"/>
                          </a:solidFill>
                          <a:effectLst/>
                          <a:latin typeface="Arial" panose="020B0604020202020204" pitchFamily="34" charset="0"/>
                        </a:rPr>
                        <a:t>2017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gn="ctr" fontAlgn="b"/>
                      <a:r>
                        <a:rPr lang="en-US" sz="1200" b="0" i="0" u="none" strike="noStrike" dirty="0">
                          <a:solidFill>
                            <a:schemeClr val="tx1"/>
                          </a:solidFill>
                          <a:effectLst/>
                          <a:latin typeface="Arial" panose="020B0604020202020204" pitchFamily="34" charset="0"/>
                        </a:rPr>
                        <a:t>2018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gn="ctr" fontAlgn="b"/>
                      <a:r>
                        <a:rPr lang="en-US" sz="1200" b="0" i="0" u="none" strike="noStrike" dirty="0">
                          <a:solidFill>
                            <a:schemeClr val="tx1"/>
                          </a:solidFill>
                          <a:effectLst/>
                          <a:latin typeface="Arial" panose="020B0604020202020204" pitchFamily="34" charset="0"/>
                        </a:rPr>
                        <a:t>2019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gn="ctr" fontAlgn="b"/>
                      <a:r>
                        <a:rPr lang="en-US" sz="1200" b="0" i="0" u="none" strike="noStrike" dirty="0">
                          <a:solidFill>
                            <a:schemeClr val="tx1"/>
                          </a:solidFill>
                          <a:effectLst/>
                          <a:latin typeface="Arial" panose="020B0604020202020204" pitchFamily="34" charset="0"/>
                        </a:rPr>
                        <a:t>2020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gn="ctr" fontAlgn="b"/>
                      <a:r>
                        <a:rPr lang="en-US" sz="1200" b="0" i="0" u="none" strike="noStrike" dirty="0">
                          <a:solidFill>
                            <a:schemeClr val="tx1"/>
                          </a:solidFill>
                          <a:effectLst/>
                          <a:latin typeface="Arial" panose="020B0604020202020204" pitchFamily="34" charset="0"/>
                        </a:rPr>
                        <a:t>2021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gn="ctr" fontAlgn="b"/>
                      <a:r>
                        <a:rPr lang="en-US" sz="1200" b="0" i="0" u="none" strike="noStrike" dirty="0">
                          <a:solidFill>
                            <a:schemeClr val="tx1"/>
                          </a:solidFill>
                          <a:effectLst/>
                          <a:latin typeface="Arial" panose="020B0604020202020204" pitchFamily="34" charset="0"/>
                        </a:rPr>
                        <a:t>2022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302118210"/>
                  </a:ext>
                </a:extLst>
              </a:tr>
              <a:tr h="200025">
                <a:tc>
                  <a:txBody>
                    <a:bodyPr/>
                    <a:lstStyle/>
                    <a:p>
                      <a:pPr algn="ctr" fontAlgn="b"/>
                      <a:r>
                        <a:rPr lang="en-US" sz="1200" b="0" i="0" u="none" strike="noStrike">
                          <a:effectLst/>
                          <a:latin typeface="Arial" panose="020B0604020202020204" pitchFamily="34" charset="0"/>
                        </a:rPr>
                        <a:t>1Q</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381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237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330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219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183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158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158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endParaRPr lang="en-US" sz="12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9FAF4"/>
                    </a:solidFill>
                  </a:tcPr>
                </a:tc>
                <a:tc>
                  <a:txBody>
                    <a:bodyPr/>
                    <a:lstStyle/>
                    <a:p>
                      <a:pPr algn="ctr" fontAlgn="b"/>
                      <a:r>
                        <a:rPr lang="en-US" sz="1200" b="0" i="0" u="none" strike="noStrike">
                          <a:effectLst/>
                          <a:latin typeface="Arial" panose="020B0604020202020204" pitchFamily="34" charset="0"/>
                        </a:rPr>
                        <a:t>1Q</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256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194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349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213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226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127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dirty="0">
                          <a:effectLst/>
                          <a:latin typeface="Arial" panose="020B0604020202020204" pitchFamily="34" charset="0"/>
                        </a:rPr>
                        <a:t>146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90517924"/>
                  </a:ext>
                </a:extLst>
              </a:tr>
              <a:tr h="228600">
                <a:tc>
                  <a:txBody>
                    <a:bodyPr/>
                    <a:lstStyle/>
                    <a:p>
                      <a:pPr algn="ctr" fontAlgn="b"/>
                      <a:r>
                        <a:rPr lang="en-US" sz="1200" b="0" i="0" u="none" strike="noStrike">
                          <a:effectLst/>
                          <a:latin typeface="Arial" panose="020B0604020202020204" pitchFamily="34" charset="0"/>
                        </a:rPr>
                        <a:t>2Q</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242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435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319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240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201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158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endParaRPr lang="en-US" sz="12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9FAF4"/>
                    </a:solidFill>
                  </a:tcPr>
                </a:tc>
                <a:tc>
                  <a:txBody>
                    <a:bodyPr/>
                    <a:lstStyle/>
                    <a:p>
                      <a:pPr algn="ctr" fontAlgn="b"/>
                      <a:r>
                        <a:rPr lang="en-US" sz="1200" b="0" i="0" u="none" strike="noStrike">
                          <a:effectLst/>
                          <a:latin typeface="Arial" panose="020B0604020202020204" pitchFamily="34" charset="0"/>
                        </a:rPr>
                        <a:t>2Q</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262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282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366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374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235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176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2509664802"/>
                  </a:ext>
                </a:extLst>
              </a:tr>
              <a:tr h="190500">
                <a:tc>
                  <a:txBody>
                    <a:bodyPr/>
                    <a:lstStyle/>
                    <a:p>
                      <a:pPr algn="ctr" fontAlgn="b"/>
                      <a:r>
                        <a:rPr lang="en-US" sz="1200" b="0" i="0" u="none" strike="noStrike">
                          <a:effectLst/>
                          <a:latin typeface="Arial" panose="020B0604020202020204" pitchFamily="34" charset="0"/>
                        </a:rPr>
                        <a:t>3Q</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163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489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391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216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179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221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endParaRPr lang="en-US" sz="1200" b="0" i="1"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9FAF4"/>
                    </a:solidFill>
                  </a:tcPr>
                </a:tc>
                <a:tc>
                  <a:txBody>
                    <a:bodyPr/>
                    <a:lstStyle/>
                    <a:p>
                      <a:pPr algn="ctr" fontAlgn="b"/>
                      <a:r>
                        <a:rPr lang="en-US" sz="1200" b="0" i="0" u="none" strike="noStrike">
                          <a:effectLst/>
                          <a:latin typeface="Arial" panose="020B0604020202020204" pitchFamily="34" charset="0"/>
                        </a:rPr>
                        <a:t>3Q</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378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323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283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452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244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144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3019169231"/>
                  </a:ext>
                </a:extLst>
              </a:tr>
              <a:tr h="180975">
                <a:tc>
                  <a:txBody>
                    <a:bodyPr/>
                    <a:lstStyle/>
                    <a:p>
                      <a:pPr algn="ctr" fontAlgn="b"/>
                      <a:r>
                        <a:rPr lang="en-US" sz="1200" b="0" i="0" u="none" strike="noStrike">
                          <a:effectLst/>
                          <a:latin typeface="Arial" panose="020B0604020202020204" pitchFamily="34" charset="0"/>
                        </a:rPr>
                        <a:t>4Q</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301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310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336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262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250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228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endParaRPr lang="en-US" sz="1200" b="0" i="1"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9FAF4"/>
                    </a:solidFill>
                  </a:tcPr>
                </a:tc>
                <a:tc>
                  <a:txBody>
                    <a:bodyPr/>
                    <a:lstStyle/>
                    <a:p>
                      <a:pPr algn="ctr" fontAlgn="b"/>
                      <a:r>
                        <a:rPr lang="en-US" sz="1200" b="0" i="0" u="none" strike="noStrike">
                          <a:effectLst/>
                          <a:latin typeface="Arial" panose="020B0604020202020204" pitchFamily="34" charset="0"/>
                        </a:rPr>
                        <a:t>4Q</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203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459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422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233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214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139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2004358546"/>
                  </a:ext>
                </a:extLst>
              </a:tr>
              <a:tr h="200025">
                <a:tc>
                  <a:txBody>
                    <a:bodyPr/>
                    <a:lstStyle/>
                    <a:p>
                      <a:pPr algn="ctr" fontAlgn="b"/>
                      <a:r>
                        <a:rPr lang="en-US" sz="1200" b="0" i="0" u="none" strike="noStrike">
                          <a:effectLst/>
                          <a:latin typeface="Arial" panose="020B0604020202020204" pitchFamily="34" charset="0"/>
                        </a:rPr>
                        <a:t>Total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1,087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1,471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1,376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937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813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765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158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endParaRPr lang="en-US" sz="12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9FAF4"/>
                    </a:solidFill>
                  </a:tcPr>
                </a:tc>
                <a:tc>
                  <a:txBody>
                    <a:bodyPr/>
                    <a:lstStyle/>
                    <a:p>
                      <a:pPr algn="ctr" fontAlgn="b"/>
                      <a:r>
                        <a:rPr lang="en-US" sz="1200" b="0" i="0" u="none" strike="noStrike">
                          <a:effectLst/>
                          <a:latin typeface="Arial" panose="020B0604020202020204" pitchFamily="34" charset="0"/>
                        </a:rPr>
                        <a:t>Total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1,099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1,258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1,420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1,272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919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a:effectLst/>
                          <a:latin typeface="Arial" panose="020B0604020202020204" pitchFamily="34" charset="0"/>
                        </a:rPr>
                        <a:t>586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200" b="0" i="0" u="none" strike="noStrike" dirty="0">
                          <a:effectLst/>
                          <a:latin typeface="Arial" panose="020B0604020202020204" pitchFamily="34" charset="0"/>
                        </a:rPr>
                        <a:t>146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2110308495"/>
                  </a:ext>
                </a:extLst>
              </a:tr>
            </a:tbl>
          </a:graphicData>
        </a:graphic>
      </p:graphicFrame>
    </p:spTree>
    <p:extLst>
      <p:ext uri="{BB962C8B-B14F-4D97-AF65-F5344CB8AC3E}">
        <p14:creationId xmlns:p14="http://schemas.microsoft.com/office/powerpoint/2010/main" val="2007832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E3CD12-5A24-4FE4-9D73-CC1ADC538F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11B4B-EFCE-4094-9006-F8B932C495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95178A45-53EE-49D6-B62E-2767243454B4}"/>
              </a:ext>
            </a:extLst>
          </p:cNvPr>
          <p:cNvSpPr txBox="1">
            <a:spLocks/>
          </p:cNvSpPr>
          <p:nvPr/>
        </p:nvSpPr>
        <p:spPr>
          <a:xfrm>
            <a:off x="802176" y="-71795"/>
            <a:ext cx="4721170" cy="7510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Annual Closing Distribution</a:t>
            </a:r>
          </a:p>
        </p:txBody>
      </p:sp>
      <p:graphicFrame>
        <p:nvGraphicFramePr>
          <p:cNvPr id="2" name="Table 1">
            <a:extLst>
              <a:ext uri="{FF2B5EF4-FFF2-40B4-BE49-F238E27FC236}">
                <a16:creationId xmlns:a16="http://schemas.microsoft.com/office/drawing/2014/main" id="{466F616D-48D5-4881-84E2-F880121AC115}"/>
              </a:ext>
            </a:extLst>
          </p:cNvPr>
          <p:cNvGraphicFramePr>
            <a:graphicFrameLocks noGrp="1"/>
          </p:cNvGraphicFramePr>
          <p:nvPr>
            <p:extLst>
              <p:ext uri="{D42A27DB-BD31-4B8C-83A1-F6EECF244321}">
                <p14:modId xmlns:p14="http://schemas.microsoft.com/office/powerpoint/2010/main" val="3922929441"/>
              </p:ext>
            </p:extLst>
          </p:nvPr>
        </p:nvGraphicFramePr>
        <p:xfrm>
          <a:off x="267855" y="771164"/>
          <a:ext cx="4718050" cy="2266950"/>
        </p:xfrm>
        <a:graphic>
          <a:graphicData uri="http://schemas.openxmlformats.org/drawingml/2006/table">
            <a:tbl>
              <a:tblPr>
                <a:tableStyleId>{16D9F66E-5EB9-4882-86FB-DCBF35E3C3E4}</a:tableStyleId>
              </a:tblPr>
              <a:tblGrid>
                <a:gridCol w="317500">
                  <a:extLst>
                    <a:ext uri="{9D8B030D-6E8A-4147-A177-3AD203B41FA5}">
                      <a16:colId xmlns:a16="http://schemas.microsoft.com/office/drawing/2014/main" val="3720221265"/>
                    </a:ext>
                  </a:extLst>
                </a:gridCol>
                <a:gridCol w="1644650">
                  <a:extLst>
                    <a:ext uri="{9D8B030D-6E8A-4147-A177-3AD203B41FA5}">
                      <a16:colId xmlns:a16="http://schemas.microsoft.com/office/drawing/2014/main" val="1542292654"/>
                    </a:ext>
                  </a:extLst>
                </a:gridCol>
                <a:gridCol w="939800">
                  <a:extLst>
                    <a:ext uri="{9D8B030D-6E8A-4147-A177-3AD203B41FA5}">
                      <a16:colId xmlns:a16="http://schemas.microsoft.com/office/drawing/2014/main" val="2384504757"/>
                    </a:ext>
                  </a:extLst>
                </a:gridCol>
                <a:gridCol w="520700">
                  <a:extLst>
                    <a:ext uri="{9D8B030D-6E8A-4147-A177-3AD203B41FA5}">
                      <a16:colId xmlns:a16="http://schemas.microsoft.com/office/drawing/2014/main" val="756507758"/>
                    </a:ext>
                  </a:extLst>
                </a:gridCol>
                <a:gridCol w="520700">
                  <a:extLst>
                    <a:ext uri="{9D8B030D-6E8A-4147-A177-3AD203B41FA5}">
                      <a16:colId xmlns:a16="http://schemas.microsoft.com/office/drawing/2014/main" val="3826943113"/>
                    </a:ext>
                  </a:extLst>
                </a:gridCol>
                <a:gridCol w="368300">
                  <a:extLst>
                    <a:ext uri="{9D8B030D-6E8A-4147-A177-3AD203B41FA5}">
                      <a16:colId xmlns:a16="http://schemas.microsoft.com/office/drawing/2014/main" val="643726563"/>
                    </a:ext>
                  </a:extLst>
                </a:gridCol>
                <a:gridCol w="406400">
                  <a:extLst>
                    <a:ext uri="{9D8B030D-6E8A-4147-A177-3AD203B41FA5}">
                      <a16:colId xmlns:a16="http://schemas.microsoft.com/office/drawing/2014/main" val="3559470262"/>
                    </a:ext>
                  </a:extLst>
                </a:gridCol>
              </a:tblGrid>
              <a:tr h="161925">
                <a:tc gridSpan="7">
                  <a:txBody>
                    <a:bodyPr/>
                    <a:lstStyle/>
                    <a:p>
                      <a:pPr algn="ctr" fontAlgn="b"/>
                      <a:r>
                        <a:rPr lang="en-US" sz="1000" u="none" strike="noStrike" dirty="0">
                          <a:effectLst/>
                        </a:rPr>
                        <a:t>Top 10 Subdivisions - (Ranked by Annual Closings)</a:t>
                      </a:r>
                      <a:endParaRPr lang="en-US" sz="1000" b="0" i="0" u="none" strike="noStrike" dirty="0">
                        <a:effectLst/>
                        <a:latin typeface="Calibri" panose="020F0502020204030204" pitchFamily="34" charset="0"/>
                      </a:endParaRPr>
                    </a:p>
                  </a:txBody>
                  <a:tcPr marL="0" marR="0" marT="0" marB="0" anchor="b">
                    <a:solidFill>
                      <a:srgbClr val="E9FAF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51187151"/>
                  </a:ext>
                </a:extLst>
              </a:tr>
              <a:tr h="323850">
                <a:tc>
                  <a:txBody>
                    <a:bodyPr/>
                    <a:lstStyle/>
                    <a:p>
                      <a:pPr algn="ctr" fontAlgn="b"/>
                      <a:r>
                        <a:rPr lang="en-US" sz="1000" u="none" strike="noStrike">
                          <a:effectLst/>
                        </a:rPr>
                        <a:t>Rank</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Subdivision</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Elementary Zone </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Annual Closings</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Quarter Closings</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VDL</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Future</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4164951249"/>
                  </a:ext>
                </a:extLst>
              </a:tr>
              <a:tr h="161925">
                <a:tc>
                  <a:txBody>
                    <a:bodyPr/>
                    <a:lstStyle/>
                    <a:p>
                      <a:pPr algn="ctr" fontAlgn="b"/>
                      <a:r>
                        <a:rPr lang="en-US" sz="1000" u="none" strike="noStrike">
                          <a:effectLst/>
                        </a:rPr>
                        <a:t>1</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WILDRIDGE (LEISD)</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OAK POINT</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142</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29</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4</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1476244653"/>
                  </a:ext>
                </a:extLst>
              </a:tr>
              <a:tr h="161925">
                <a:tc>
                  <a:txBody>
                    <a:bodyPr/>
                    <a:lstStyle/>
                    <a:p>
                      <a:pPr algn="ctr" fontAlgn="b"/>
                      <a:r>
                        <a:rPr lang="en-US" sz="1000" u="none" strike="noStrike">
                          <a:effectLst/>
                        </a:rPr>
                        <a:t>2</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TRIBUTE</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PRESTWICK</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128</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30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172</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258</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2791969585"/>
                  </a:ext>
                </a:extLst>
              </a:tr>
              <a:tr h="161925">
                <a:tc>
                  <a:txBody>
                    <a:bodyPr/>
                    <a:lstStyle/>
                    <a:p>
                      <a:pPr algn="ctr" fontAlgn="b"/>
                      <a:r>
                        <a:rPr lang="en-US" sz="1000" u="none" strike="noStrike">
                          <a:effectLst/>
                        </a:rPr>
                        <a:t>3</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VALENCIA ON THE LAKE (LEISD)</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LAKEVIEW</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84</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13</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455</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3205026821"/>
                  </a:ext>
                </a:extLst>
              </a:tr>
              <a:tr h="161925">
                <a:tc>
                  <a:txBody>
                    <a:bodyPr/>
                    <a:lstStyle/>
                    <a:p>
                      <a:pPr algn="ctr" fontAlgn="b"/>
                      <a:r>
                        <a:rPr lang="en-US" sz="1000" u="none" strike="noStrike">
                          <a:effectLst/>
                        </a:rPr>
                        <a:t>4</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VILLAGES OF CREEKWOOD</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HACKBERRY</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53</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13</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5</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240</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2025335973"/>
                  </a:ext>
                </a:extLst>
              </a:tr>
              <a:tr h="161925">
                <a:tc>
                  <a:txBody>
                    <a:bodyPr/>
                    <a:lstStyle/>
                    <a:p>
                      <a:pPr algn="ctr" fontAlgn="b"/>
                      <a:r>
                        <a:rPr lang="en-US" sz="1000" u="none" strike="noStrike">
                          <a:effectLst/>
                        </a:rPr>
                        <a:t>5</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SOUTH OAK</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OAK POINT</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51</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115</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281</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2317124576"/>
                  </a:ext>
                </a:extLst>
              </a:tr>
              <a:tr h="161925">
                <a:tc>
                  <a:txBody>
                    <a:bodyPr/>
                    <a:lstStyle/>
                    <a:p>
                      <a:pPr algn="ctr" fontAlgn="b"/>
                      <a:r>
                        <a:rPr lang="en-US" sz="1000" u="none" strike="noStrike">
                          <a:effectLst/>
                        </a:rPr>
                        <a:t>6</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SHAHAN LAKEVIEW ADDITION</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OAK POINT</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46</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4222853710"/>
                  </a:ext>
                </a:extLst>
              </a:tr>
              <a:tr h="161925">
                <a:tc>
                  <a:txBody>
                    <a:bodyPr/>
                    <a:lstStyle/>
                    <a:p>
                      <a:pPr algn="ctr" fontAlgn="b"/>
                      <a:r>
                        <a:rPr lang="en-US" sz="1000" u="none" strike="noStrike">
                          <a:effectLst/>
                        </a:rPr>
                        <a:t>7</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NORTHLAKE ESTATES</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OAK POINT</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40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33</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22</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332</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494418654"/>
                  </a:ext>
                </a:extLst>
              </a:tr>
              <a:tr h="161925">
                <a:tc>
                  <a:txBody>
                    <a:bodyPr/>
                    <a:lstStyle/>
                    <a:p>
                      <a:pPr algn="ctr" fontAlgn="b"/>
                      <a:r>
                        <a:rPr lang="en-US" sz="1000" u="none" strike="noStrike">
                          <a:effectLst/>
                        </a:rPr>
                        <a:t>8</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ENCLAVE AT OAK GROVE</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OAK POINT</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33</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65</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1214806990"/>
                  </a:ext>
                </a:extLst>
              </a:tr>
              <a:tr h="161925">
                <a:tc>
                  <a:txBody>
                    <a:bodyPr/>
                    <a:lstStyle/>
                    <a:p>
                      <a:pPr algn="ctr" fontAlgn="b"/>
                      <a:r>
                        <a:rPr lang="en-US" sz="1000" u="none" strike="noStrike">
                          <a:effectLst/>
                        </a:rPr>
                        <a:t>9</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FRISCO LAKES (LEISD)</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AGE RESTRICTED</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15</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2613953526"/>
                  </a:ext>
                </a:extLst>
              </a:tr>
              <a:tr h="161925">
                <a:tc>
                  <a:txBody>
                    <a:bodyPr/>
                    <a:lstStyle/>
                    <a:p>
                      <a:pPr algn="ctr" fontAlgn="b"/>
                      <a:r>
                        <a:rPr lang="en-US" sz="1000" u="none" strike="noStrike">
                          <a:effectLst/>
                        </a:rPr>
                        <a:t>10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SUNRISE BAY</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OAK POINT</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9</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6</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27</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3368045413"/>
                  </a:ext>
                </a:extLst>
              </a:tr>
              <a:tr h="161925">
                <a:tc>
                  <a:txBody>
                    <a:bodyPr/>
                    <a:lstStyle/>
                    <a:p>
                      <a:pPr algn="ctr" fontAlgn="b"/>
                      <a:r>
                        <a:rPr lang="en-US" sz="1000" u="none" strike="noStrike">
                          <a:effectLst/>
                        </a:rPr>
                        <a:t> </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TOTALS</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 </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601</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144</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410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dirty="0">
                          <a:effectLst/>
                        </a:rPr>
                        <a:t>1,566</a:t>
                      </a:r>
                      <a:endParaRPr lang="en-US" sz="1000" b="0" i="0" u="none" strike="noStrike" dirty="0">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4007891697"/>
                  </a:ext>
                </a:extLst>
              </a:tr>
            </a:tbl>
          </a:graphicData>
        </a:graphic>
      </p:graphicFrame>
      <p:pic>
        <p:nvPicPr>
          <p:cNvPr id="3" name="Picture 2">
            <a:extLst>
              <a:ext uri="{FF2B5EF4-FFF2-40B4-BE49-F238E27FC236}">
                <a16:creationId xmlns:a16="http://schemas.microsoft.com/office/drawing/2014/main" id="{44ACAF73-F856-40F2-9AE7-A1923A852611}"/>
              </a:ext>
            </a:extLst>
          </p:cNvPr>
          <p:cNvPicPr>
            <a:picLocks noChangeAspect="1"/>
          </p:cNvPicPr>
          <p:nvPr/>
        </p:nvPicPr>
        <p:blipFill>
          <a:blip r:embed="rId3">
            <a:clrChange>
              <a:clrFrom>
                <a:srgbClr val="FEFFFF"/>
              </a:clrFrom>
              <a:clrTo>
                <a:srgbClr val="FEFFFF">
                  <a:alpha val="0"/>
                </a:srgbClr>
              </a:clrTo>
            </a:clrChange>
          </a:blip>
          <a:stretch>
            <a:fillRect/>
          </a:stretch>
        </p:blipFill>
        <p:spPr>
          <a:xfrm>
            <a:off x="4701599" y="-71795"/>
            <a:ext cx="8035058" cy="6858000"/>
          </a:xfrm>
          <a:prstGeom prst="rect">
            <a:avLst/>
          </a:prstGeom>
        </p:spPr>
      </p:pic>
      <p:pic>
        <p:nvPicPr>
          <p:cNvPr id="6" name="Picture 5">
            <a:extLst>
              <a:ext uri="{FF2B5EF4-FFF2-40B4-BE49-F238E27FC236}">
                <a16:creationId xmlns:a16="http://schemas.microsoft.com/office/drawing/2014/main" id="{D4C12F8D-AE07-4AA7-B598-644312F7697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313382" y="4487128"/>
            <a:ext cx="1944571" cy="2270113"/>
          </a:xfrm>
          <a:prstGeom prst="rect">
            <a:avLst/>
          </a:prstGeom>
        </p:spPr>
      </p:pic>
    </p:spTree>
    <p:extLst>
      <p:ext uri="{BB962C8B-B14F-4D97-AF65-F5344CB8AC3E}">
        <p14:creationId xmlns:p14="http://schemas.microsoft.com/office/powerpoint/2010/main" val="2597072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F07D82-8A77-47F1-82CB-D9B43464C05F}"/>
              </a:ext>
            </a:extLst>
          </p:cNvPr>
          <p:cNvPicPr>
            <a:picLocks noChangeAspect="1"/>
          </p:cNvPicPr>
          <p:nvPr/>
        </p:nvPicPr>
        <p:blipFill>
          <a:blip r:embed="rId3">
            <a:clrChange>
              <a:clrFrom>
                <a:srgbClr val="FEFFFF"/>
              </a:clrFrom>
              <a:clrTo>
                <a:srgbClr val="FEFFFF">
                  <a:alpha val="0"/>
                </a:srgbClr>
              </a:clrTo>
            </a:clrChange>
          </a:blip>
          <a:stretch>
            <a:fillRect/>
          </a:stretch>
        </p:blipFill>
        <p:spPr>
          <a:xfrm>
            <a:off x="5333543" y="0"/>
            <a:ext cx="7508819" cy="6858000"/>
          </a:xfrm>
          <a:prstGeom prst="rect">
            <a:avLst/>
          </a:prstGeom>
        </p:spPr>
      </p:pic>
      <p:sp>
        <p:nvSpPr>
          <p:cNvPr id="4" name="Slide Number Placeholder 3">
            <a:extLst>
              <a:ext uri="{FF2B5EF4-FFF2-40B4-BE49-F238E27FC236}">
                <a16:creationId xmlns:a16="http://schemas.microsoft.com/office/drawing/2014/main" id="{3FBA3FF6-4A96-4D8F-9295-1D90C956C8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11B4B-EFCE-4094-9006-F8B932C495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0DB905D6-AE87-4F70-A773-E98E61B224D4}"/>
              </a:ext>
            </a:extLst>
          </p:cNvPr>
          <p:cNvSpPr txBox="1">
            <a:spLocks/>
          </p:cNvSpPr>
          <p:nvPr/>
        </p:nvSpPr>
        <p:spPr>
          <a:xfrm>
            <a:off x="802176" y="156449"/>
            <a:ext cx="7713174" cy="420806"/>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VDL Distribution</a:t>
            </a:r>
          </a:p>
        </p:txBody>
      </p:sp>
      <p:graphicFrame>
        <p:nvGraphicFramePr>
          <p:cNvPr id="2" name="Table 1">
            <a:extLst>
              <a:ext uri="{FF2B5EF4-FFF2-40B4-BE49-F238E27FC236}">
                <a16:creationId xmlns:a16="http://schemas.microsoft.com/office/drawing/2014/main" id="{CC3FDDF9-42CC-43DA-AE75-6332555257F1}"/>
              </a:ext>
            </a:extLst>
          </p:cNvPr>
          <p:cNvGraphicFramePr>
            <a:graphicFrameLocks noGrp="1"/>
          </p:cNvGraphicFramePr>
          <p:nvPr>
            <p:extLst>
              <p:ext uri="{D42A27DB-BD31-4B8C-83A1-F6EECF244321}">
                <p14:modId xmlns:p14="http://schemas.microsoft.com/office/powerpoint/2010/main" val="3136239596"/>
              </p:ext>
            </p:extLst>
          </p:nvPr>
        </p:nvGraphicFramePr>
        <p:xfrm>
          <a:off x="120074" y="881856"/>
          <a:ext cx="5359400" cy="2266950"/>
        </p:xfrm>
        <a:graphic>
          <a:graphicData uri="http://schemas.openxmlformats.org/drawingml/2006/table">
            <a:tbl>
              <a:tblPr>
                <a:tableStyleId>{16D9F66E-5EB9-4882-86FB-DCBF35E3C3E4}</a:tableStyleId>
              </a:tblPr>
              <a:tblGrid>
                <a:gridCol w="317500">
                  <a:extLst>
                    <a:ext uri="{9D8B030D-6E8A-4147-A177-3AD203B41FA5}">
                      <a16:colId xmlns:a16="http://schemas.microsoft.com/office/drawing/2014/main" val="4214961581"/>
                    </a:ext>
                  </a:extLst>
                </a:gridCol>
                <a:gridCol w="2286000">
                  <a:extLst>
                    <a:ext uri="{9D8B030D-6E8A-4147-A177-3AD203B41FA5}">
                      <a16:colId xmlns:a16="http://schemas.microsoft.com/office/drawing/2014/main" val="1607496339"/>
                    </a:ext>
                  </a:extLst>
                </a:gridCol>
                <a:gridCol w="939800">
                  <a:extLst>
                    <a:ext uri="{9D8B030D-6E8A-4147-A177-3AD203B41FA5}">
                      <a16:colId xmlns:a16="http://schemas.microsoft.com/office/drawing/2014/main" val="1201036539"/>
                    </a:ext>
                  </a:extLst>
                </a:gridCol>
                <a:gridCol w="520700">
                  <a:extLst>
                    <a:ext uri="{9D8B030D-6E8A-4147-A177-3AD203B41FA5}">
                      <a16:colId xmlns:a16="http://schemas.microsoft.com/office/drawing/2014/main" val="2612135499"/>
                    </a:ext>
                  </a:extLst>
                </a:gridCol>
                <a:gridCol w="520700">
                  <a:extLst>
                    <a:ext uri="{9D8B030D-6E8A-4147-A177-3AD203B41FA5}">
                      <a16:colId xmlns:a16="http://schemas.microsoft.com/office/drawing/2014/main" val="1785606849"/>
                    </a:ext>
                  </a:extLst>
                </a:gridCol>
                <a:gridCol w="368300">
                  <a:extLst>
                    <a:ext uri="{9D8B030D-6E8A-4147-A177-3AD203B41FA5}">
                      <a16:colId xmlns:a16="http://schemas.microsoft.com/office/drawing/2014/main" val="3899763542"/>
                    </a:ext>
                  </a:extLst>
                </a:gridCol>
                <a:gridCol w="406400">
                  <a:extLst>
                    <a:ext uri="{9D8B030D-6E8A-4147-A177-3AD203B41FA5}">
                      <a16:colId xmlns:a16="http://schemas.microsoft.com/office/drawing/2014/main" val="3643037845"/>
                    </a:ext>
                  </a:extLst>
                </a:gridCol>
              </a:tblGrid>
              <a:tr h="161925">
                <a:tc gridSpan="7">
                  <a:txBody>
                    <a:bodyPr/>
                    <a:lstStyle/>
                    <a:p>
                      <a:pPr algn="ctr" fontAlgn="b"/>
                      <a:r>
                        <a:rPr lang="en-US" sz="1000" u="none" strike="noStrike" dirty="0">
                          <a:effectLst/>
                        </a:rPr>
                        <a:t>Top 10 Subdivisions - (Ranked by remaining VDL)</a:t>
                      </a:r>
                      <a:endParaRPr lang="en-US" sz="1000" b="0" i="0" u="none" strike="noStrike" dirty="0">
                        <a:effectLst/>
                        <a:latin typeface="Calibri" panose="020F0502020204030204" pitchFamily="34" charset="0"/>
                      </a:endParaRPr>
                    </a:p>
                  </a:txBody>
                  <a:tcPr marL="0" marR="0" marT="0" marB="0" anchor="b">
                    <a:solidFill>
                      <a:srgbClr val="E9FAF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49787440"/>
                  </a:ext>
                </a:extLst>
              </a:tr>
              <a:tr h="323850">
                <a:tc>
                  <a:txBody>
                    <a:bodyPr/>
                    <a:lstStyle/>
                    <a:p>
                      <a:pPr algn="ctr" fontAlgn="b"/>
                      <a:r>
                        <a:rPr lang="en-US" sz="1000" u="none" strike="noStrike">
                          <a:effectLst/>
                        </a:rPr>
                        <a:t>Rank</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Subdivision</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Elementary Zone </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Annual Closings</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Quarter Closings</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VDL</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Future</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926815313"/>
                  </a:ext>
                </a:extLst>
              </a:tr>
              <a:tr h="161925">
                <a:tc>
                  <a:txBody>
                    <a:bodyPr/>
                    <a:lstStyle/>
                    <a:p>
                      <a:pPr algn="ctr" fontAlgn="b"/>
                      <a:r>
                        <a:rPr lang="en-US" sz="1000" u="none" strike="noStrike">
                          <a:effectLst/>
                        </a:rPr>
                        <a:t>1</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TRIBUTE</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PRESTWICK</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128</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30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172</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258</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361964805"/>
                  </a:ext>
                </a:extLst>
              </a:tr>
              <a:tr h="161925">
                <a:tc>
                  <a:txBody>
                    <a:bodyPr/>
                    <a:lstStyle/>
                    <a:p>
                      <a:pPr algn="ctr" fontAlgn="b"/>
                      <a:r>
                        <a:rPr lang="en-US" sz="1000" u="none" strike="noStrike">
                          <a:effectLst/>
                        </a:rPr>
                        <a:t>2</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SOUTH OAK</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OAK POINT</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51</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115</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281</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1088051909"/>
                  </a:ext>
                </a:extLst>
              </a:tr>
              <a:tr h="161925">
                <a:tc>
                  <a:txBody>
                    <a:bodyPr/>
                    <a:lstStyle/>
                    <a:p>
                      <a:pPr algn="ctr" fontAlgn="b"/>
                      <a:r>
                        <a:rPr lang="en-US" sz="1000" u="none" strike="noStrike">
                          <a:effectLst/>
                        </a:rPr>
                        <a:t>3</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ENCLAVE AT OAK GROVE</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OAK POINT</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33</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65</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403331851"/>
                  </a:ext>
                </a:extLst>
              </a:tr>
              <a:tr h="161925">
                <a:tc>
                  <a:txBody>
                    <a:bodyPr/>
                    <a:lstStyle/>
                    <a:p>
                      <a:pPr algn="ctr" fontAlgn="b"/>
                      <a:r>
                        <a:rPr lang="en-US" sz="1000" u="none" strike="noStrike">
                          <a:effectLst/>
                        </a:rPr>
                        <a:t>4</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SUNRISE BAY</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OAK POINT</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9</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6</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27</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4168665416"/>
                  </a:ext>
                </a:extLst>
              </a:tr>
              <a:tr h="161925">
                <a:tc>
                  <a:txBody>
                    <a:bodyPr/>
                    <a:lstStyle/>
                    <a:p>
                      <a:pPr algn="ctr" fontAlgn="b"/>
                      <a:r>
                        <a:rPr lang="en-US" sz="1000" u="none" strike="noStrike">
                          <a:effectLst/>
                        </a:rPr>
                        <a:t>5</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NORTHLAKE ESTATES</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OAK POINT</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40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33</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22</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332</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3808808588"/>
                  </a:ext>
                </a:extLst>
              </a:tr>
              <a:tr h="161925">
                <a:tc>
                  <a:txBody>
                    <a:bodyPr/>
                    <a:lstStyle/>
                    <a:p>
                      <a:pPr algn="ctr" fontAlgn="b"/>
                      <a:r>
                        <a:rPr lang="en-US" sz="1000" u="none" strike="noStrike">
                          <a:effectLst/>
                        </a:rPr>
                        <a:t>6</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PRESTONWOOD POLO AND COUNTRY CLUB</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OAK POINT</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22</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2428670927"/>
                  </a:ext>
                </a:extLst>
              </a:tr>
              <a:tr h="161925">
                <a:tc>
                  <a:txBody>
                    <a:bodyPr/>
                    <a:lstStyle/>
                    <a:p>
                      <a:pPr algn="ctr" fontAlgn="b"/>
                      <a:r>
                        <a:rPr lang="en-US" sz="1000" u="none" strike="noStrike">
                          <a:effectLst/>
                        </a:rPr>
                        <a:t>7</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HUNTER'S RIDGE ESTATES</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OAK POINT</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13</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582226673"/>
                  </a:ext>
                </a:extLst>
              </a:tr>
              <a:tr h="161925">
                <a:tc>
                  <a:txBody>
                    <a:bodyPr/>
                    <a:lstStyle/>
                    <a:p>
                      <a:pPr algn="ctr" fontAlgn="b"/>
                      <a:r>
                        <a:rPr lang="en-US" sz="1000" u="none" strike="noStrike">
                          <a:effectLst/>
                        </a:rPr>
                        <a:t>8</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SHORES OF LAKEWOOD VILLAGE</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OAK POINT</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3</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11</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2447538218"/>
                  </a:ext>
                </a:extLst>
              </a:tr>
              <a:tr h="161925">
                <a:tc>
                  <a:txBody>
                    <a:bodyPr/>
                    <a:lstStyle/>
                    <a:p>
                      <a:pPr algn="ctr" fontAlgn="b"/>
                      <a:r>
                        <a:rPr lang="en-US" sz="1000" u="none" strike="noStrike">
                          <a:effectLst/>
                        </a:rPr>
                        <a:t>9</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EAGLES LANDING</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OAK POINT</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11</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2655910394"/>
                  </a:ext>
                </a:extLst>
              </a:tr>
              <a:tr h="161925">
                <a:tc>
                  <a:txBody>
                    <a:bodyPr/>
                    <a:lstStyle/>
                    <a:p>
                      <a:pPr algn="ctr" fontAlgn="b"/>
                      <a:r>
                        <a:rPr lang="en-US" sz="1000" u="none" strike="noStrike">
                          <a:effectLst/>
                        </a:rPr>
                        <a:t>10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BRIDGE CREEK SHORES ADDN.</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HACKBERRY</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9</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2348375730"/>
                  </a:ext>
                </a:extLst>
              </a:tr>
              <a:tr h="161925">
                <a:tc>
                  <a:txBody>
                    <a:bodyPr/>
                    <a:lstStyle/>
                    <a:p>
                      <a:pPr algn="ctr" fontAlgn="b"/>
                      <a:r>
                        <a:rPr lang="en-US" sz="1000" u="none" strike="noStrike">
                          <a:effectLst/>
                        </a:rPr>
                        <a:t> </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TOTALS</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 </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266</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89</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467</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dirty="0">
                          <a:effectLst/>
                        </a:rPr>
                        <a:t>871</a:t>
                      </a:r>
                      <a:endParaRPr lang="en-US" sz="1000" b="0" i="0" u="none" strike="noStrike" dirty="0">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2866392241"/>
                  </a:ext>
                </a:extLst>
              </a:tr>
            </a:tbl>
          </a:graphicData>
        </a:graphic>
      </p:graphicFrame>
      <p:pic>
        <p:nvPicPr>
          <p:cNvPr id="6" name="Picture 5">
            <a:extLst>
              <a:ext uri="{FF2B5EF4-FFF2-40B4-BE49-F238E27FC236}">
                <a16:creationId xmlns:a16="http://schemas.microsoft.com/office/drawing/2014/main" id="{ABE493DE-904A-4058-8CDA-39D0C56DA78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616054" y="4353985"/>
            <a:ext cx="1331575" cy="2407780"/>
          </a:xfrm>
          <a:prstGeom prst="rect">
            <a:avLst/>
          </a:prstGeom>
        </p:spPr>
      </p:pic>
    </p:spTree>
    <p:extLst>
      <p:ext uri="{BB962C8B-B14F-4D97-AF65-F5344CB8AC3E}">
        <p14:creationId xmlns:p14="http://schemas.microsoft.com/office/powerpoint/2010/main" val="491448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B1F123-C59A-4D08-AD5A-BD24314138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11B4B-EFCE-4094-9006-F8B932C495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DB98C3F1-3652-4260-981D-BAB3C92E4F80}"/>
              </a:ext>
            </a:extLst>
          </p:cNvPr>
          <p:cNvSpPr txBox="1">
            <a:spLocks/>
          </p:cNvSpPr>
          <p:nvPr/>
        </p:nvSpPr>
        <p:spPr>
          <a:xfrm>
            <a:off x="802176" y="80359"/>
            <a:ext cx="3507177" cy="46889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Futures Distribution</a:t>
            </a:r>
          </a:p>
        </p:txBody>
      </p:sp>
      <p:graphicFrame>
        <p:nvGraphicFramePr>
          <p:cNvPr id="2" name="Table 1">
            <a:extLst>
              <a:ext uri="{FF2B5EF4-FFF2-40B4-BE49-F238E27FC236}">
                <a16:creationId xmlns:a16="http://schemas.microsoft.com/office/drawing/2014/main" id="{631B137D-9BB6-4585-8C7F-628B37EBBD49}"/>
              </a:ext>
            </a:extLst>
          </p:cNvPr>
          <p:cNvGraphicFramePr>
            <a:graphicFrameLocks noGrp="1"/>
          </p:cNvGraphicFramePr>
          <p:nvPr>
            <p:extLst>
              <p:ext uri="{D42A27DB-BD31-4B8C-83A1-F6EECF244321}">
                <p14:modId xmlns:p14="http://schemas.microsoft.com/office/powerpoint/2010/main" val="1263724567"/>
              </p:ext>
            </p:extLst>
          </p:nvPr>
        </p:nvGraphicFramePr>
        <p:xfrm>
          <a:off x="166254" y="872619"/>
          <a:ext cx="5119688" cy="2266950"/>
        </p:xfrm>
        <a:graphic>
          <a:graphicData uri="http://schemas.openxmlformats.org/drawingml/2006/table">
            <a:tbl>
              <a:tblPr>
                <a:tableStyleId>{16D9F66E-5EB9-4882-86FB-DCBF35E3C3E4}</a:tableStyleId>
              </a:tblPr>
              <a:tblGrid>
                <a:gridCol w="317500">
                  <a:extLst>
                    <a:ext uri="{9D8B030D-6E8A-4147-A177-3AD203B41FA5}">
                      <a16:colId xmlns:a16="http://schemas.microsoft.com/office/drawing/2014/main" val="4053161417"/>
                    </a:ext>
                  </a:extLst>
                </a:gridCol>
                <a:gridCol w="2046288">
                  <a:extLst>
                    <a:ext uri="{9D8B030D-6E8A-4147-A177-3AD203B41FA5}">
                      <a16:colId xmlns:a16="http://schemas.microsoft.com/office/drawing/2014/main" val="2727723495"/>
                    </a:ext>
                  </a:extLst>
                </a:gridCol>
                <a:gridCol w="939800">
                  <a:extLst>
                    <a:ext uri="{9D8B030D-6E8A-4147-A177-3AD203B41FA5}">
                      <a16:colId xmlns:a16="http://schemas.microsoft.com/office/drawing/2014/main" val="1539586380"/>
                    </a:ext>
                  </a:extLst>
                </a:gridCol>
                <a:gridCol w="520700">
                  <a:extLst>
                    <a:ext uri="{9D8B030D-6E8A-4147-A177-3AD203B41FA5}">
                      <a16:colId xmlns:a16="http://schemas.microsoft.com/office/drawing/2014/main" val="2624665696"/>
                    </a:ext>
                  </a:extLst>
                </a:gridCol>
                <a:gridCol w="520700">
                  <a:extLst>
                    <a:ext uri="{9D8B030D-6E8A-4147-A177-3AD203B41FA5}">
                      <a16:colId xmlns:a16="http://schemas.microsoft.com/office/drawing/2014/main" val="2024185222"/>
                    </a:ext>
                  </a:extLst>
                </a:gridCol>
                <a:gridCol w="368300">
                  <a:extLst>
                    <a:ext uri="{9D8B030D-6E8A-4147-A177-3AD203B41FA5}">
                      <a16:colId xmlns:a16="http://schemas.microsoft.com/office/drawing/2014/main" val="3411941530"/>
                    </a:ext>
                  </a:extLst>
                </a:gridCol>
                <a:gridCol w="406400">
                  <a:extLst>
                    <a:ext uri="{9D8B030D-6E8A-4147-A177-3AD203B41FA5}">
                      <a16:colId xmlns:a16="http://schemas.microsoft.com/office/drawing/2014/main" val="2869764838"/>
                    </a:ext>
                  </a:extLst>
                </a:gridCol>
              </a:tblGrid>
              <a:tr h="161925">
                <a:tc gridSpan="7">
                  <a:txBody>
                    <a:bodyPr/>
                    <a:lstStyle/>
                    <a:p>
                      <a:pPr algn="ctr" fontAlgn="b"/>
                      <a:r>
                        <a:rPr lang="en-US" sz="1000" u="none" strike="noStrike" dirty="0">
                          <a:effectLst/>
                        </a:rPr>
                        <a:t>Top 10 Subdivisions - (Ranked by Future Inventory)</a:t>
                      </a:r>
                      <a:endParaRPr lang="en-US" sz="1000" b="0" i="0" u="none" strike="noStrike" dirty="0">
                        <a:effectLst/>
                        <a:latin typeface="Calibri" panose="020F0502020204030204" pitchFamily="34" charset="0"/>
                      </a:endParaRPr>
                    </a:p>
                  </a:txBody>
                  <a:tcPr marL="0" marR="0" marT="0" marB="0" anchor="b">
                    <a:solidFill>
                      <a:srgbClr val="E9FAF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16900985"/>
                  </a:ext>
                </a:extLst>
              </a:tr>
              <a:tr h="323850">
                <a:tc>
                  <a:txBody>
                    <a:bodyPr/>
                    <a:lstStyle/>
                    <a:p>
                      <a:pPr algn="ctr" fontAlgn="b"/>
                      <a:r>
                        <a:rPr lang="en-US" sz="1000" u="none" strike="noStrike">
                          <a:effectLst/>
                        </a:rPr>
                        <a:t>Rank</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Subdivision</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Elementary Zone </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Annual Closings</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Quarter Closings</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VDL</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Future</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1863219419"/>
                  </a:ext>
                </a:extLst>
              </a:tr>
              <a:tr h="161925">
                <a:tc>
                  <a:txBody>
                    <a:bodyPr/>
                    <a:lstStyle/>
                    <a:p>
                      <a:pPr algn="ctr" fontAlgn="b"/>
                      <a:r>
                        <a:rPr lang="en-US" sz="1000" u="none" strike="noStrike">
                          <a:effectLst/>
                        </a:rPr>
                        <a:t>1</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VALENCIA ON THE LAKE (LEISD)</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LAKEVIEW</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84</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13</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455</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353677841"/>
                  </a:ext>
                </a:extLst>
              </a:tr>
              <a:tr h="161925">
                <a:tc>
                  <a:txBody>
                    <a:bodyPr/>
                    <a:lstStyle/>
                    <a:p>
                      <a:pPr algn="ctr" fontAlgn="b"/>
                      <a:r>
                        <a:rPr lang="en-US" sz="1000" u="none" strike="noStrike">
                          <a:effectLst/>
                        </a:rPr>
                        <a:t>2</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NORTHLAKE ESTATES</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OAK POINT</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40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33</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22</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332</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622084137"/>
                  </a:ext>
                </a:extLst>
              </a:tr>
              <a:tr h="161925">
                <a:tc>
                  <a:txBody>
                    <a:bodyPr/>
                    <a:lstStyle/>
                    <a:p>
                      <a:pPr algn="ctr" fontAlgn="b"/>
                      <a:r>
                        <a:rPr lang="en-US" sz="1000" u="none" strike="noStrike">
                          <a:effectLst/>
                        </a:rPr>
                        <a:t>3</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SOUTH OAK</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OAK POINT</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51</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115</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281</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1044896742"/>
                  </a:ext>
                </a:extLst>
              </a:tr>
              <a:tr h="161925">
                <a:tc>
                  <a:txBody>
                    <a:bodyPr/>
                    <a:lstStyle/>
                    <a:p>
                      <a:pPr algn="ctr" fontAlgn="b"/>
                      <a:r>
                        <a:rPr lang="en-US" sz="1000" u="none" strike="noStrike">
                          <a:effectLst/>
                        </a:rPr>
                        <a:t>4</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LADERA LITTLE ELM</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AGE RESTRICTED</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263</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4103908986"/>
                  </a:ext>
                </a:extLst>
              </a:tr>
              <a:tr h="161925">
                <a:tc>
                  <a:txBody>
                    <a:bodyPr/>
                    <a:lstStyle/>
                    <a:p>
                      <a:pPr algn="ctr" fontAlgn="b"/>
                      <a:r>
                        <a:rPr lang="en-US" sz="1000" u="none" strike="noStrike">
                          <a:effectLst/>
                        </a:rPr>
                        <a:t>5</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TRIBUTE</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PRESTWICK</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128</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30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172</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258</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2399898681"/>
                  </a:ext>
                </a:extLst>
              </a:tr>
              <a:tr h="161925">
                <a:tc>
                  <a:txBody>
                    <a:bodyPr/>
                    <a:lstStyle/>
                    <a:p>
                      <a:pPr algn="ctr" fontAlgn="b"/>
                      <a:r>
                        <a:rPr lang="en-US" sz="1000" u="none" strike="noStrike">
                          <a:effectLst/>
                        </a:rPr>
                        <a:t>6</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VILLAGES OF CREEKWOOD</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HACKBERRY</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53</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13</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5</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240</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3050771297"/>
                  </a:ext>
                </a:extLst>
              </a:tr>
              <a:tr h="161925">
                <a:tc>
                  <a:txBody>
                    <a:bodyPr/>
                    <a:lstStyle/>
                    <a:p>
                      <a:pPr algn="ctr" fontAlgn="b"/>
                      <a:r>
                        <a:rPr lang="en-US" sz="1000" u="none" strike="noStrike">
                          <a:effectLst/>
                        </a:rPr>
                        <a:t>7</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LAKEWOOD VILLAGE</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OAK POINT</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148</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37012894"/>
                  </a:ext>
                </a:extLst>
              </a:tr>
              <a:tr h="161925">
                <a:tc>
                  <a:txBody>
                    <a:bodyPr/>
                    <a:lstStyle/>
                    <a:p>
                      <a:pPr algn="ctr" fontAlgn="b"/>
                      <a:r>
                        <a:rPr lang="en-US" sz="1000" u="none" strike="noStrike">
                          <a:effectLst/>
                        </a:rPr>
                        <a:t>8</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NORTH SHORE AT LAKEWOOD VILLAGE</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OAK POINT</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80</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3133397510"/>
                  </a:ext>
                </a:extLst>
              </a:tr>
              <a:tr h="161925">
                <a:tc>
                  <a:txBody>
                    <a:bodyPr/>
                    <a:lstStyle/>
                    <a:p>
                      <a:pPr algn="ctr" fontAlgn="b"/>
                      <a:r>
                        <a:rPr lang="en-US" sz="1000" u="none" strike="noStrike">
                          <a:effectLst/>
                        </a:rPr>
                        <a:t>9</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ESTATES AT WINDSOR SPRINGS</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OAK POINT</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65</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1520150673"/>
                  </a:ext>
                </a:extLst>
              </a:tr>
              <a:tr h="161925">
                <a:tc>
                  <a:txBody>
                    <a:bodyPr/>
                    <a:lstStyle/>
                    <a:p>
                      <a:pPr algn="ctr" fontAlgn="b"/>
                      <a:r>
                        <a:rPr lang="en-US" sz="1000" u="none" strike="noStrike">
                          <a:effectLst/>
                        </a:rPr>
                        <a:t>10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l" fontAlgn="b"/>
                      <a:r>
                        <a:rPr lang="en-US" sz="1000" u="none" strike="noStrike">
                          <a:effectLst/>
                        </a:rPr>
                        <a:t>ROSE PLACE, THE</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HACKBERRY</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0</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34</a:t>
                      </a:r>
                      <a:endParaRPr lang="en-US" sz="1000" b="0" i="0" u="none" strike="noStrike">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1840111280"/>
                  </a:ext>
                </a:extLst>
              </a:tr>
              <a:tr h="161925">
                <a:tc>
                  <a:txBody>
                    <a:bodyPr/>
                    <a:lstStyle/>
                    <a:p>
                      <a:pPr algn="ctr" fontAlgn="b"/>
                      <a:r>
                        <a:rPr lang="en-US" sz="1000" u="none" strike="noStrike">
                          <a:effectLst/>
                        </a:rPr>
                        <a:t> </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TOTALS</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 </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356</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99</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a:effectLst/>
                        </a:rPr>
                        <a:t>314</a:t>
                      </a:r>
                      <a:endParaRPr lang="en-US" sz="1000" b="0" i="0" u="none" strike="noStrike">
                        <a:effectLst/>
                        <a:latin typeface="Calibri" panose="020F0502020204030204" pitchFamily="34" charset="0"/>
                      </a:endParaRPr>
                    </a:p>
                  </a:txBody>
                  <a:tcPr marL="0" marR="0" marT="0" marB="0" anchor="b">
                    <a:solidFill>
                      <a:srgbClr val="E9FAF4"/>
                    </a:solidFill>
                  </a:tcPr>
                </a:tc>
                <a:tc>
                  <a:txBody>
                    <a:bodyPr/>
                    <a:lstStyle/>
                    <a:p>
                      <a:pPr algn="ctr" fontAlgn="b"/>
                      <a:r>
                        <a:rPr lang="en-US" sz="1000" u="none" strike="noStrike" dirty="0">
                          <a:effectLst/>
                        </a:rPr>
                        <a:t>2,156</a:t>
                      </a:r>
                      <a:endParaRPr lang="en-US" sz="1000" b="0" i="0" u="none" strike="noStrike" dirty="0">
                        <a:effectLst/>
                        <a:latin typeface="Calibri" panose="020F0502020204030204" pitchFamily="34" charset="0"/>
                      </a:endParaRPr>
                    </a:p>
                  </a:txBody>
                  <a:tcPr marL="0" marR="0" marT="0" marB="0" anchor="b">
                    <a:solidFill>
                      <a:srgbClr val="E9FAF4"/>
                    </a:solidFill>
                  </a:tcPr>
                </a:tc>
                <a:extLst>
                  <a:ext uri="{0D108BD9-81ED-4DB2-BD59-A6C34878D82A}">
                    <a16:rowId xmlns:a16="http://schemas.microsoft.com/office/drawing/2014/main" val="393474192"/>
                  </a:ext>
                </a:extLst>
              </a:tr>
            </a:tbl>
          </a:graphicData>
        </a:graphic>
      </p:graphicFrame>
      <p:pic>
        <p:nvPicPr>
          <p:cNvPr id="3" name="Picture 2">
            <a:extLst>
              <a:ext uri="{FF2B5EF4-FFF2-40B4-BE49-F238E27FC236}">
                <a16:creationId xmlns:a16="http://schemas.microsoft.com/office/drawing/2014/main" id="{F39E578C-A4E7-43FA-B1B3-538C5FC472FB}"/>
              </a:ext>
            </a:extLst>
          </p:cNvPr>
          <p:cNvPicPr>
            <a:picLocks noChangeAspect="1"/>
          </p:cNvPicPr>
          <p:nvPr/>
        </p:nvPicPr>
        <p:blipFill>
          <a:blip r:embed="rId2">
            <a:clrChange>
              <a:clrFrom>
                <a:srgbClr val="FEFFFF"/>
              </a:clrFrom>
              <a:clrTo>
                <a:srgbClr val="FEFFFF">
                  <a:alpha val="0"/>
                </a:srgbClr>
              </a:clrTo>
            </a:clrChange>
          </a:blip>
          <a:stretch>
            <a:fillRect/>
          </a:stretch>
        </p:blipFill>
        <p:spPr>
          <a:xfrm>
            <a:off x="5164645" y="0"/>
            <a:ext cx="6776454" cy="6858000"/>
          </a:xfrm>
          <a:prstGeom prst="rect">
            <a:avLst/>
          </a:prstGeom>
        </p:spPr>
      </p:pic>
      <p:pic>
        <p:nvPicPr>
          <p:cNvPr id="6" name="Picture 5">
            <a:extLst>
              <a:ext uri="{FF2B5EF4-FFF2-40B4-BE49-F238E27FC236}">
                <a16:creationId xmlns:a16="http://schemas.microsoft.com/office/drawing/2014/main" id="{6F2C699F-429F-4598-BDD2-9A4374C226D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95933" y="4357401"/>
            <a:ext cx="1386393" cy="2343004"/>
          </a:xfrm>
          <a:prstGeom prst="rect">
            <a:avLst/>
          </a:prstGeom>
        </p:spPr>
      </p:pic>
    </p:spTree>
    <p:extLst>
      <p:ext uri="{BB962C8B-B14F-4D97-AF65-F5344CB8AC3E}">
        <p14:creationId xmlns:p14="http://schemas.microsoft.com/office/powerpoint/2010/main" val="3455884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8</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1277825" y="65143"/>
            <a:ext cx="7265284" cy="914400"/>
          </a:xfrm>
          <a:prstGeom prst="rect">
            <a:avLst/>
          </a:prstGeom>
        </p:spPr>
        <p:txBody>
          <a:bodyPr/>
          <a:lstStyle/>
          <a:p>
            <a:r>
              <a:rPr lang="en-US" sz="2800" dirty="0"/>
              <a:t>District Housing Overview by Elementary Zone</a:t>
            </a:r>
          </a:p>
        </p:txBody>
      </p:sp>
      <p:graphicFrame>
        <p:nvGraphicFramePr>
          <p:cNvPr id="8" name="Table 7">
            <a:extLst>
              <a:ext uri="{FF2B5EF4-FFF2-40B4-BE49-F238E27FC236}">
                <a16:creationId xmlns:a16="http://schemas.microsoft.com/office/drawing/2014/main" id="{B2D17AE0-1E51-4B91-B4A4-83722CCC5861}"/>
              </a:ext>
            </a:extLst>
          </p:cNvPr>
          <p:cNvGraphicFramePr>
            <a:graphicFrameLocks noGrp="1"/>
          </p:cNvGraphicFramePr>
          <p:nvPr>
            <p:extLst>
              <p:ext uri="{D42A27DB-BD31-4B8C-83A1-F6EECF244321}">
                <p14:modId xmlns:p14="http://schemas.microsoft.com/office/powerpoint/2010/main" val="4064135303"/>
              </p:ext>
            </p:extLst>
          </p:nvPr>
        </p:nvGraphicFramePr>
        <p:xfrm>
          <a:off x="4583255" y="3415702"/>
          <a:ext cx="2896177" cy="871640"/>
        </p:xfrm>
        <a:graphic>
          <a:graphicData uri="http://schemas.openxmlformats.org/drawingml/2006/table">
            <a:tbl>
              <a:tblPr/>
              <a:tblGrid>
                <a:gridCol w="646589">
                  <a:extLst>
                    <a:ext uri="{9D8B030D-6E8A-4147-A177-3AD203B41FA5}">
                      <a16:colId xmlns:a16="http://schemas.microsoft.com/office/drawing/2014/main" val="20000"/>
                    </a:ext>
                  </a:extLst>
                </a:gridCol>
                <a:gridCol w="2249588">
                  <a:extLst>
                    <a:ext uri="{9D8B030D-6E8A-4147-A177-3AD203B41FA5}">
                      <a16:colId xmlns:a16="http://schemas.microsoft.com/office/drawing/2014/main" val="20001"/>
                    </a:ext>
                  </a:extLst>
                </a:gridCol>
              </a:tblGrid>
              <a:tr h="143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100" b="0" i="0" u="none" strike="noStrike" dirty="0">
                          <a:solidFill>
                            <a:srgbClr val="000000"/>
                          </a:solidFill>
                          <a:effectLst/>
                          <a:latin typeface="Calibri" panose="020F0502020204030204" pitchFamily="34" charset="0"/>
                        </a:rPr>
                        <a:t> </a:t>
                      </a:r>
                    </a:p>
                  </a:txBody>
                  <a:tcPr marL="6827" marR="6827" marT="6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100" b="0" i="0" u="none" strike="noStrike" dirty="0">
                          <a:solidFill>
                            <a:srgbClr val="000000"/>
                          </a:solidFill>
                          <a:effectLst/>
                          <a:latin typeface="Calibri" panose="020F0502020204030204" pitchFamily="34" charset="0"/>
                        </a:rPr>
                        <a:t> Highest activity in the category</a:t>
                      </a:r>
                    </a:p>
                  </a:txBody>
                  <a:tcPr marL="6827" marR="6827" marT="6688"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3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100" b="0" i="0" u="none" strike="noStrike" dirty="0">
                          <a:solidFill>
                            <a:srgbClr val="000000"/>
                          </a:solidFill>
                          <a:effectLst/>
                          <a:latin typeface="Calibri" panose="020F0502020204030204" pitchFamily="34" charset="0"/>
                        </a:rPr>
                        <a:t> </a:t>
                      </a:r>
                    </a:p>
                  </a:txBody>
                  <a:tcPr marL="6827" marR="6827" marT="66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endParaRPr lang="en-US" sz="1100" b="0" i="0" u="none" strike="noStrike" dirty="0">
                        <a:solidFill>
                          <a:srgbClr val="000000"/>
                        </a:solidFill>
                        <a:effectLst/>
                        <a:latin typeface="Calibri" panose="020F0502020204030204" pitchFamily="34" charset="0"/>
                      </a:endParaRPr>
                    </a:p>
                  </a:txBody>
                  <a:tcPr marL="6827" marR="6827" marT="6688"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43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100" b="0" i="0" u="none" strike="noStrike" dirty="0">
                          <a:solidFill>
                            <a:srgbClr val="000000"/>
                          </a:solidFill>
                          <a:effectLst/>
                          <a:latin typeface="Calibri" panose="020F0502020204030204" pitchFamily="34" charset="0"/>
                        </a:rPr>
                        <a:t> </a:t>
                      </a:r>
                    </a:p>
                  </a:txBody>
                  <a:tcPr marL="6827" marR="6827" marT="6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100" b="0" i="0" u="none" strike="noStrike" dirty="0">
                          <a:solidFill>
                            <a:srgbClr val="000000"/>
                          </a:solidFill>
                          <a:effectLst/>
                          <a:latin typeface="Calibri" panose="020F0502020204030204" pitchFamily="34" charset="0"/>
                        </a:rPr>
                        <a:t> Second highest activity in the category</a:t>
                      </a:r>
                    </a:p>
                  </a:txBody>
                  <a:tcPr marL="6827" marR="6827" marT="6688"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3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endParaRPr lang="en-US" sz="1100" b="0" i="0" u="none" strike="noStrike" dirty="0">
                        <a:solidFill>
                          <a:srgbClr val="000000"/>
                        </a:solidFill>
                        <a:effectLst/>
                        <a:latin typeface="Calibri" panose="020F0502020204030204" pitchFamily="34" charset="0"/>
                      </a:endParaRPr>
                    </a:p>
                  </a:txBody>
                  <a:tcPr marL="6827" marR="6827" marT="66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endParaRPr lang="en-US" sz="1100" b="0" i="0" u="none" strike="noStrike" dirty="0">
                        <a:solidFill>
                          <a:srgbClr val="000000"/>
                        </a:solidFill>
                        <a:effectLst/>
                        <a:latin typeface="Calibri" panose="020F0502020204030204" pitchFamily="34" charset="0"/>
                      </a:endParaRPr>
                    </a:p>
                  </a:txBody>
                  <a:tcPr marL="6827" marR="6827" marT="6688"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43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endParaRPr lang="en-US" sz="1100" b="0" i="0" u="none" strike="noStrike" dirty="0">
                        <a:solidFill>
                          <a:srgbClr val="000000"/>
                        </a:solidFill>
                        <a:effectLst/>
                        <a:latin typeface="Calibri" panose="020F0502020204030204" pitchFamily="34" charset="0"/>
                      </a:endParaRPr>
                    </a:p>
                  </a:txBody>
                  <a:tcPr marL="6827" marR="6827" marT="6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9694"/>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100" b="0" i="0" u="none" strike="noStrike" dirty="0">
                          <a:solidFill>
                            <a:srgbClr val="000000"/>
                          </a:solidFill>
                          <a:effectLst/>
                          <a:latin typeface="Calibri" panose="020F0502020204030204" pitchFamily="34" charset="0"/>
                        </a:rPr>
                        <a:t> Third highest activity in the category</a:t>
                      </a:r>
                    </a:p>
                  </a:txBody>
                  <a:tcPr marL="6827" marR="6827" marT="6688"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3" name="Table 2">
            <a:extLst>
              <a:ext uri="{FF2B5EF4-FFF2-40B4-BE49-F238E27FC236}">
                <a16:creationId xmlns:a16="http://schemas.microsoft.com/office/drawing/2014/main" id="{26ADBCF7-8C12-4D33-A698-2081BF9B7327}"/>
              </a:ext>
            </a:extLst>
          </p:cNvPr>
          <p:cNvGraphicFramePr>
            <a:graphicFrameLocks noGrp="1"/>
          </p:cNvGraphicFramePr>
          <p:nvPr>
            <p:extLst>
              <p:ext uri="{D42A27DB-BD31-4B8C-83A1-F6EECF244321}">
                <p14:modId xmlns:p14="http://schemas.microsoft.com/office/powerpoint/2010/main" val="272531551"/>
              </p:ext>
            </p:extLst>
          </p:nvPr>
        </p:nvGraphicFramePr>
        <p:xfrm>
          <a:off x="1404792" y="819404"/>
          <a:ext cx="9253105" cy="2371005"/>
        </p:xfrm>
        <a:graphic>
          <a:graphicData uri="http://schemas.openxmlformats.org/drawingml/2006/table">
            <a:tbl>
              <a:tblPr/>
              <a:tblGrid>
                <a:gridCol w="1572305">
                  <a:extLst>
                    <a:ext uri="{9D8B030D-6E8A-4147-A177-3AD203B41FA5}">
                      <a16:colId xmlns:a16="http://schemas.microsoft.com/office/drawing/2014/main" val="456274453"/>
                    </a:ext>
                  </a:extLst>
                </a:gridCol>
                <a:gridCol w="953419">
                  <a:extLst>
                    <a:ext uri="{9D8B030D-6E8A-4147-A177-3AD203B41FA5}">
                      <a16:colId xmlns:a16="http://schemas.microsoft.com/office/drawing/2014/main" val="1137002036"/>
                    </a:ext>
                  </a:extLst>
                </a:gridCol>
                <a:gridCol w="903239">
                  <a:extLst>
                    <a:ext uri="{9D8B030D-6E8A-4147-A177-3AD203B41FA5}">
                      <a16:colId xmlns:a16="http://schemas.microsoft.com/office/drawing/2014/main" val="1018218053"/>
                    </a:ext>
                  </a:extLst>
                </a:gridCol>
                <a:gridCol w="1003599">
                  <a:extLst>
                    <a:ext uri="{9D8B030D-6E8A-4147-A177-3AD203B41FA5}">
                      <a16:colId xmlns:a16="http://schemas.microsoft.com/office/drawing/2014/main" val="3134373743"/>
                    </a:ext>
                  </a:extLst>
                </a:gridCol>
                <a:gridCol w="953419">
                  <a:extLst>
                    <a:ext uri="{9D8B030D-6E8A-4147-A177-3AD203B41FA5}">
                      <a16:colId xmlns:a16="http://schemas.microsoft.com/office/drawing/2014/main" val="705334304"/>
                    </a:ext>
                  </a:extLst>
                </a:gridCol>
                <a:gridCol w="1254499">
                  <a:extLst>
                    <a:ext uri="{9D8B030D-6E8A-4147-A177-3AD203B41FA5}">
                      <a16:colId xmlns:a16="http://schemas.microsoft.com/office/drawing/2014/main" val="2046113028"/>
                    </a:ext>
                  </a:extLst>
                </a:gridCol>
                <a:gridCol w="936693">
                  <a:extLst>
                    <a:ext uri="{9D8B030D-6E8A-4147-A177-3AD203B41FA5}">
                      <a16:colId xmlns:a16="http://schemas.microsoft.com/office/drawing/2014/main" val="4178853580"/>
                    </a:ext>
                  </a:extLst>
                </a:gridCol>
                <a:gridCol w="881605">
                  <a:extLst>
                    <a:ext uri="{9D8B030D-6E8A-4147-A177-3AD203B41FA5}">
                      <a16:colId xmlns:a16="http://schemas.microsoft.com/office/drawing/2014/main" val="925887987"/>
                    </a:ext>
                  </a:extLst>
                </a:gridCol>
                <a:gridCol w="794327">
                  <a:extLst>
                    <a:ext uri="{9D8B030D-6E8A-4147-A177-3AD203B41FA5}">
                      <a16:colId xmlns:a16="http://schemas.microsoft.com/office/drawing/2014/main" val="1014613189"/>
                    </a:ext>
                  </a:extLst>
                </a:gridCol>
              </a:tblGrid>
              <a:tr h="526890">
                <a:tc>
                  <a:txBody>
                    <a:bodyPr/>
                    <a:lstStyle/>
                    <a:p>
                      <a:pPr algn="ctr" fontAlgn="ctr"/>
                      <a:r>
                        <a:rPr lang="en-US" sz="1600" b="1" i="0" u="none" strike="noStrike">
                          <a:effectLst/>
                          <a:latin typeface="Calibri" panose="020F0502020204030204" pitchFamily="34" charset="0"/>
                        </a:rPr>
                        <a:t>Elementary Zone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US" sz="1600" b="1" i="0" u="none" strike="noStrike">
                          <a:effectLst/>
                          <a:latin typeface="Calibri" panose="020F0502020204030204" pitchFamily="34" charset="0"/>
                        </a:rPr>
                        <a:t>Annual Starts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US" sz="1600" b="1" i="0" u="none" strike="noStrike">
                          <a:effectLst/>
                          <a:latin typeface="Calibri" panose="020F0502020204030204" pitchFamily="34" charset="0"/>
                        </a:rPr>
                        <a:t>Quarter Starts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US" sz="1600" b="1" i="0" u="none" strike="noStrike">
                          <a:effectLst/>
                          <a:latin typeface="Calibri" panose="020F0502020204030204" pitchFamily="34" charset="0"/>
                        </a:rPr>
                        <a:t>Annual Closings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US" sz="1600" b="1" i="0" u="none" strike="noStrike">
                          <a:effectLst/>
                          <a:latin typeface="Calibri" panose="020F0502020204030204" pitchFamily="34" charset="0"/>
                        </a:rPr>
                        <a:t>Quarter Closings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US" sz="1600" b="1" i="0" u="none" strike="noStrike">
                          <a:effectLst/>
                          <a:latin typeface="Calibri" panose="020F0502020204030204" pitchFamily="34" charset="0"/>
                        </a:rPr>
                        <a:t>Under Construction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US" sz="1600" b="1" i="0" u="none" strike="noStrike">
                          <a:effectLst/>
                          <a:latin typeface="Calibri" panose="020F0502020204030204" pitchFamily="34" charset="0"/>
                        </a:rPr>
                        <a:t>Inventory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US" sz="1600" b="1" i="0" u="none" strike="noStrike">
                          <a:effectLst/>
                          <a:latin typeface="Calibri" panose="020F0502020204030204" pitchFamily="34" charset="0"/>
                        </a:rPr>
                        <a:t>Vacant Dev. Lots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US" sz="1600" b="1" i="0" u="none" strike="noStrike" dirty="0">
                          <a:effectLst/>
                          <a:latin typeface="Calibri" panose="020F0502020204030204" pitchFamily="34" charset="0"/>
                        </a:rPr>
                        <a:t>Future Lots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661217479"/>
                  </a:ext>
                </a:extLst>
              </a:tr>
              <a:tr h="263445">
                <a:tc>
                  <a:txBody>
                    <a:bodyPr/>
                    <a:lstStyle/>
                    <a:p>
                      <a:pPr algn="l" fontAlgn="b"/>
                      <a:r>
                        <a:rPr lang="en-US" sz="1600" b="0" i="0" u="none" strike="noStrike">
                          <a:effectLst/>
                          <a:latin typeface="Calibri" panose="020F0502020204030204" pitchFamily="34" charset="0"/>
                        </a:rPr>
                        <a:t>BRENT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2642715108"/>
                  </a:ext>
                </a:extLst>
              </a:tr>
              <a:tr h="263445">
                <a:tc>
                  <a:txBody>
                    <a:bodyPr/>
                    <a:lstStyle/>
                    <a:p>
                      <a:pPr algn="l" fontAlgn="b"/>
                      <a:r>
                        <a:rPr lang="en-US" sz="1600" b="0" i="0" u="none" strike="noStrike">
                          <a:effectLst/>
                          <a:latin typeface="Calibri" panose="020F0502020204030204" pitchFamily="34" charset="0"/>
                        </a:rPr>
                        <a:t>CHAVEZ</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600" b="0" i="0" u="none" strike="noStrike">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1869314016"/>
                  </a:ext>
                </a:extLst>
              </a:tr>
              <a:tr h="263445">
                <a:tc>
                  <a:txBody>
                    <a:bodyPr/>
                    <a:lstStyle/>
                    <a:p>
                      <a:pPr algn="l" fontAlgn="b"/>
                      <a:r>
                        <a:rPr lang="en-US" sz="1600" b="0" i="0" u="none" strike="noStrike">
                          <a:effectLst/>
                          <a:latin typeface="Calibri" panose="020F0502020204030204" pitchFamily="34" charset="0"/>
                        </a:rPr>
                        <a:t>HACKBERRY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effectLst/>
                          <a:latin typeface="Calibri" panose="020F050202020403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effectLst/>
                          <a:latin typeface="Calibri" panose="020F0502020204030204" pitchFamily="34" charset="0"/>
                        </a:rPr>
                        <a:t>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effectLst/>
                          <a:latin typeface="Calibri" panose="020F050202020403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effectLst/>
                          <a:latin typeface="Calibri" panose="020F050202020403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600" b="0" i="0" u="none" strike="noStrike">
                          <a:effectLst/>
                          <a:latin typeface="Calibri" panose="020F050202020403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600" b="0" i="0" u="none" strike="noStrike">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600" b="0" i="0" u="none" strike="noStrike">
                          <a:effectLst/>
                          <a:latin typeface="Calibri" panose="020F0502020204030204" pitchFamily="34" charset="0"/>
                        </a:rPr>
                        <a:t>274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extLst>
                  <a:ext uri="{0D108BD9-81ED-4DB2-BD59-A6C34878D82A}">
                    <a16:rowId xmlns:a16="http://schemas.microsoft.com/office/drawing/2014/main" val="3799806015"/>
                  </a:ext>
                </a:extLst>
              </a:tr>
              <a:tr h="263445">
                <a:tc>
                  <a:txBody>
                    <a:bodyPr/>
                    <a:lstStyle/>
                    <a:p>
                      <a:pPr algn="l" fontAlgn="b"/>
                      <a:r>
                        <a:rPr lang="en-US" sz="1600" b="0" i="0" u="none" strike="noStrike">
                          <a:effectLst/>
                          <a:latin typeface="Calibri" panose="020F0502020204030204" pitchFamily="34" charset="0"/>
                        </a:rPr>
                        <a:t>LAKEVIEW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effectLst/>
                          <a:latin typeface="Calibri" panose="020F0502020204030204" pitchFamily="34" charset="0"/>
                        </a:rPr>
                        <a:t>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600" b="0" i="0" u="none" strike="noStrike">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effectLst/>
                          <a:latin typeface="Calibri" panose="020F0502020204030204" pitchFamily="34" charset="0"/>
                        </a:rPr>
                        <a:t>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600" b="0" i="0" u="none" strike="noStrike">
                          <a:effectLst/>
                          <a:latin typeface="Calibri" panose="020F050202020403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600" b="0" i="0" u="none" strike="noStrike">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effectLst/>
                          <a:latin typeface="Calibri" panose="020F0502020204030204" pitchFamily="34" charset="0"/>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effectLst/>
                          <a:latin typeface="Calibri" panose="020F0502020204030204" pitchFamily="34" charset="0"/>
                        </a:rPr>
                        <a:t>455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61581697"/>
                  </a:ext>
                </a:extLst>
              </a:tr>
              <a:tr h="263445">
                <a:tc>
                  <a:txBody>
                    <a:bodyPr/>
                    <a:lstStyle/>
                    <a:p>
                      <a:pPr algn="l" fontAlgn="b"/>
                      <a:r>
                        <a:rPr lang="en-US" sz="1600" b="0" i="0" u="none" strike="noStrike">
                          <a:effectLst/>
                          <a:latin typeface="Calibri" panose="020F0502020204030204" pitchFamily="34" charset="0"/>
                        </a:rPr>
                        <a:t>OAK POINT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effectLst/>
                          <a:latin typeface="Calibri" panose="020F0502020204030204" pitchFamily="34" charset="0"/>
                        </a:rPr>
                        <a:t>499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0" i="0" u="none" strike="noStrike">
                          <a:effectLst/>
                          <a:latin typeface="Calibri" panose="020F0502020204030204" pitchFamily="34" charset="0"/>
                        </a:rPr>
                        <a:t>130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0" i="0" u="none" strike="noStrike">
                          <a:effectLst/>
                          <a:latin typeface="Calibri" panose="020F0502020204030204" pitchFamily="34" charset="0"/>
                        </a:rPr>
                        <a:t>339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0" i="0" u="none" strike="noStrike">
                          <a:effectLst/>
                          <a:latin typeface="Calibri" panose="020F0502020204030204" pitchFamily="34" charset="0"/>
                        </a:rPr>
                        <a:t>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0" i="0" u="none" strike="noStrike">
                          <a:effectLst/>
                          <a:latin typeface="Calibri" panose="020F0502020204030204" pitchFamily="34" charset="0"/>
                        </a:rPr>
                        <a:t>323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0" i="0" u="none" strike="noStrike">
                          <a:effectLst/>
                          <a:latin typeface="Calibri" panose="020F0502020204030204" pitchFamily="34" charset="0"/>
                        </a:rPr>
                        <a:t>396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0" i="0" u="none" strike="noStrike">
                          <a:effectLst/>
                          <a:latin typeface="Calibri" panose="020F0502020204030204" pitchFamily="34" charset="0"/>
                        </a:rPr>
                        <a:t>304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0" i="0" u="none" strike="noStrike">
                          <a:effectLst/>
                          <a:latin typeface="Calibri" panose="020F0502020204030204" pitchFamily="34" charset="0"/>
                        </a:rPr>
                        <a:t>939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62286472"/>
                  </a:ext>
                </a:extLst>
              </a:tr>
              <a:tr h="263445">
                <a:tc>
                  <a:txBody>
                    <a:bodyPr/>
                    <a:lstStyle/>
                    <a:p>
                      <a:pPr algn="l" fontAlgn="b"/>
                      <a:r>
                        <a:rPr lang="en-US" sz="1600" b="0" i="0" u="none" strike="noStrike">
                          <a:effectLst/>
                          <a:latin typeface="Calibri" panose="020F0502020204030204" pitchFamily="34" charset="0"/>
                        </a:rPr>
                        <a:t>PRESTWICK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effectLst/>
                          <a:latin typeface="Calibri" panose="020F0502020204030204" pitchFamily="34" charset="0"/>
                        </a:rPr>
                        <a:t>122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600" b="0" i="0" u="none" strike="noStrike">
                          <a:effectLst/>
                          <a:latin typeface="Calibri" panose="020F0502020204030204" pitchFamily="34" charset="0"/>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600" b="0" i="0" u="none" strike="noStrike">
                          <a:effectLst/>
                          <a:latin typeface="Calibri" panose="020F0502020204030204" pitchFamily="34" charset="0"/>
                        </a:rPr>
                        <a:t>128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600" b="0" i="0" u="none" strike="noStrike">
                          <a:effectLst/>
                          <a:latin typeface="Calibri" panose="020F050202020403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600" b="0" i="0" u="none" strike="noStrike">
                          <a:effectLst/>
                          <a:latin typeface="Calibri" panose="020F0502020204030204" pitchFamily="34" charset="0"/>
                        </a:rPr>
                        <a:t>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600" b="0" i="0" u="none" strike="noStrike">
                          <a:effectLst/>
                          <a:latin typeface="Calibri" panose="020F0502020204030204" pitchFamily="34" charset="0"/>
                        </a:rPr>
                        <a:t>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600" b="0" i="0" u="none" strike="noStrike">
                          <a:effectLst/>
                          <a:latin typeface="Calibri" panose="020F0502020204030204" pitchFamily="34" charset="0"/>
                        </a:rPr>
                        <a:t>172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600" b="0" i="0" u="none" strike="noStrike">
                          <a:effectLst/>
                          <a:latin typeface="Calibri" panose="020F0502020204030204" pitchFamily="34" charset="0"/>
                        </a:rPr>
                        <a:t>258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1271133"/>
                  </a:ext>
                </a:extLst>
              </a:tr>
              <a:tr h="263445">
                <a:tc>
                  <a:txBody>
                    <a:bodyPr/>
                    <a:lstStyle/>
                    <a:p>
                      <a:pPr algn="l" fontAlgn="b"/>
                      <a:r>
                        <a:rPr lang="en-US" sz="1600" b="1" i="0" u="none" strike="noStrike">
                          <a:effectLst/>
                          <a:latin typeface="Calibri" panose="020F0502020204030204" pitchFamily="34" charset="0"/>
                        </a:rPr>
                        <a:t>Grand Total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600" b="1" i="0" u="none" strike="noStrike" dirty="0">
                          <a:effectLst/>
                          <a:latin typeface="Calibri" panose="020F0502020204030204" pitchFamily="34" charset="0"/>
                        </a:rPr>
                        <a:t>711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600" b="1" i="0" u="none" strike="noStrike">
                          <a:effectLst/>
                          <a:latin typeface="Calibri" panose="020F0502020204030204" pitchFamily="34" charset="0"/>
                        </a:rPr>
                        <a:t>158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600" b="1" i="0" u="none" strike="noStrike">
                          <a:effectLst/>
                          <a:latin typeface="Calibri" panose="020F0502020204030204" pitchFamily="34" charset="0"/>
                        </a:rPr>
                        <a:t>605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600" b="1" i="0" u="none" strike="noStrike">
                          <a:effectLst/>
                          <a:latin typeface="Calibri" panose="020F0502020204030204" pitchFamily="34" charset="0"/>
                        </a:rPr>
                        <a:t>146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600" b="1" i="0" u="none" strike="noStrike">
                          <a:effectLst/>
                          <a:latin typeface="Calibri" panose="020F0502020204030204" pitchFamily="34" charset="0"/>
                        </a:rPr>
                        <a:t>435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600" b="1" i="0" u="none" strike="noStrike">
                          <a:effectLst/>
                          <a:latin typeface="Calibri" panose="020F0502020204030204" pitchFamily="34" charset="0"/>
                        </a:rPr>
                        <a:t>518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600" b="1" i="0" u="none" strike="noStrike">
                          <a:effectLst/>
                          <a:latin typeface="Calibri" panose="020F0502020204030204" pitchFamily="34" charset="0"/>
                        </a:rPr>
                        <a:t>504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600" b="1" i="0" u="none" strike="noStrike" dirty="0">
                          <a:effectLst/>
                          <a:latin typeface="Calibri" panose="020F0502020204030204" pitchFamily="34" charset="0"/>
                        </a:rPr>
                        <a:t>1,926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699509802"/>
                  </a:ext>
                </a:extLst>
              </a:tr>
            </a:tbl>
          </a:graphicData>
        </a:graphic>
      </p:graphicFrame>
    </p:spTree>
    <p:extLst>
      <p:ext uri="{BB962C8B-B14F-4D97-AF65-F5344CB8AC3E}">
        <p14:creationId xmlns:p14="http://schemas.microsoft.com/office/powerpoint/2010/main" val="2333176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A746C-A433-4F35-B848-5BD24AE55A81}"/>
              </a:ext>
            </a:extLst>
          </p:cNvPr>
          <p:cNvPicPr>
            <a:picLocks noChangeAspect="1"/>
          </p:cNvPicPr>
          <p:nvPr/>
        </p:nvPicPr>
        <p:blipFill>
          <a:blip r:embed="rId2">
            <a:clrChange>
              <a:clrFrom>
                <a:srgbClr val="FEFFFF"/>
              </a:clrFrom>
              <a:clrTo>
                <a:srgbClr val="FEFFFF">
                  <a:alpha val="0"/>
                </a:srgbClr>
              </a:clrTo>
            </a:clrChange>
          </a:blip>
          <a:stretch>
            <a:fillRect/>
          </a:stretch>
        </p:blipFill>
        <p:spPr>
          <a:xfrm>
            <a:off x="4362994" y="283050"/>
            <a:ext cx="7829006" cy="6574950"/>
          </a:xfrm>
          <a:prstGeom prst="rect">
            <a:avLst/>
          </a:prstGeom>
        </p:spPr>
      </p:pic>
      <p:sp>
        <p:nvSpPr>
          <p:cNvPr id="18" name="Content Placeholder 2">
            <a:extLst>
              <a:ext uri="{FF2B5EF4-FFF2-40B4-BE49-F238E27FC236}">
                <a16:creationId xmlns:a16="http://schemas.microsoft.com/office/drawing/2014/main" id="{1B5313D4-E914-4398-B094-92785CD78488}"/>
              </a:ext>
            </a:extLst>
          </p:cNvPr>
          <p:cNvSpPr txBox="1">
            <a:spLocks/>
          </p:cNvSpPr>
          <p:nvPr/>
        </p:nvSpPr>
        <p:spPr>
          <a:xfrm>
            <a:off x="127042" y="855658"/>
            <a:ext cx="3632158" cy="1384995"/>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district has </a:t>
            </a:r>
            <a:r>
              <a:rPr lang="en-US" sz="1400" dirty="0">
                <a:solidFill>
                  <a:prstClr val="black"/>
                </a:solidFill>
                <a:latin typeface="Arial" panose="020B0604020202020204" pitchFamily="34" charset="0"/>
                <a:cs typeface="Arial" panose="020B0604020202020204" pitchFamily="34" charset="0"/>
              </a:rPr>
              <a:t>21</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actively building subdivisions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Within LEISD there are </a:t>
            </a:r>
            <a:r>
              <a:rPr lang="en-US" sz="1400" dirty="0">
                <a:solidFill>
                  <a:prstClr val="black"/>
                </a:solidFill>
                <a:latin typeface="Arial" panose="020B0604020202020204" pitchFamily="34" charset="0"/>
                <a:cs typeface="Arial" panose="020B0604020202020204" pitchFamily="34" charset="0"/>
              </a:rPr>
              <a:t>6</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future subdivisions </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Groundwork is underway on roughly </a:t>
            </a:r>
            <a:r>
              <a:rPr lang="en-US" sz="1400" dirty="0">
                <a:solidFill>
                  <a:prstClr val="black"/>
                </a:solidFill>
                <a:latin typeface="Arial" panose="020B0604020202020204" pitchFamily="34" charset="0"/>
                <a:cs typeface="Arial" panose="020B0604020202020204" pitchFamily="34" charset="0"/>
              </a:rPr>
              <a:t>1,160</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lots within 5 subdivisions</a:t>
            </a:r>
          </a:p>
        </p:txBody>
      </p:sp>
      <p:grpSp>
        <p:nvGrpSpPr>
          <p:cNvPr id="4" name="Group 3">
            <a:extLst>
              <a:ext uri="{FF2B5EF4-FFF2-40B4-BE49-F238E27FC236}">
                <a16:creationId xmlns:a16="http://schemas.microsoft.com/office/drawing/2014/main" id="{52918E7B-7C54-4D5E-880B-DAB6B7BE819C}"/>
              </a:ext>
            </a:extLst>
          </p:cNvPr>
          <p:cNvGrpSpPr/>
          <p:nvPr/>
        </p:nvGrpSpPr>
        <p:grpSpPr>
          <a:xfrm>
            <a:off x="354421" y="4864902"/>
            <a:ext cx="2002081" cy="1211296"/>
            <a:chOff x="1192766" y="3744686"/>
            <a:chExt cx="1698479" cy="1027611"/>
          </a:xfrm>
        </p:grpSpPr>
        <p:sp>
          <p:nvSpPr>
            <p:cNvPr id="3" name="Rectangle 2">
              <a:extLst>
                <a:ext uri="{FF2B5EF4-FFF2-40B4-BE49-F238E27FC236}">
                  <a16:creationId xmlns:a16="http://schemas.microsoft.com/office/drawing/2014/main" id="{1453A003-83B2-4DFA-B96E-6C32C0204AE9}"/>
                </a:ext>
              </a:extLst>
            </p:cNvPr>
            <p:cNvSpPr/>
            <p:nvPr/>
          </p:nvSpPr>
          <p:spPr>
            <a:xfrm>
              <a:off x="1192766" y="3744686"/>
              <a:ext cx="1698479" cy="1027611"/>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88173AE6-EF26-4C36-B3B1-E24D24322EF8}"/>
                </a:ext>
              </a:extLst>
            </p:cNvPr>
            <p:cNvPicPr>
              <a:picLocks noChangeAspect="1"/>
            </p:cNvPicPr>
            <p:nvPr/>
          </p:nvPicPr>
          <p:blipFill>
            <a:blip r:embed="rId3"/>
            <a:stretch>
              <a:fillRect/>
            </a:stretch>
          </p:blipFill>
          <p:spPr>
            <a:xfrm>
              <a:off x="1210184" y="3813499"/>
              <a:ext cx="990600" cy="686229"/>
            </a:xfrm>
            <a:prstGeom prst="rect">
              <a:avLst/>
            </a:prstGeom>
          </p:spPr>
        </p:pic>
        <p:pic>
          <p:nvPicPr>
            <p:cNvPr id="20" name="Picture 19">
              <a:extLst>
                <a:ext uri="{FF2B5EF4-FFF2-40B4-BE49-F238E27FC236}">
                  <a16:creationId xmlns:a16="http://schemas.microsoft.com/office/drawing/2014/main" id="{C03634A2-6F77-49FC-A7EF-790F62B51F18}"/>
                </a:ext>
              </a:extLst>
            </p:cNvPr>
            <p:cNvPicPr>
              <a:picLocks noChangeAspect="1"/>
            </p:cNvPicPr>
            <p:nvPr/>
          </p:nvPicPr>
          <p:blipFill rotWithShape="1">
            <a:blip r:embed="rId4"/>
            <a:srcRect t="17652" b="-1"/>
            <a:stretch/>
          </p:blipFill>
          <p:spPr>
            <a:xfrm>
              <a:off x="1279981" y="4482310"/>
              <a:ext cx="1505126" cy="218181"/>
            </a:xfrm>
            <a:prstGeom prst="rect">
              <a:avLst/>
            </a:prstGeom>
          </p:spPr>
        </p:pic>
      </p:grpSp>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a:xfrm>
            <a:off x="11468911" y="6345936"/>
            <a:ext cx="362242" cy="365125"/>
          </a:xfrm>
          <a:noFill/>
        </p:spPr>
        <p:txBody>
          <a:bodyPr/>
          <a:lstStyle/>
          <a:p>
            <a:fld id="{010974C9-39F3-3947-8B5D-BF1F533E6409}" type="slidenum">
              <a:rPr lang="en-US" sz="1000" smtClean="0"/>
              <a:pPr/>
              <a:t>9</a:t>
            </a:fld>
            <a:endParaRPr lang="en-US" sz="1000" dirty="0"/>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916835" y="57155"/>
            <a:ext cx="3851362" cy="513805"/>
          </a:xfrm>
          <a:prstGeom prst="rect">
            <a:avLst/>
          </a:prstGeom>
          <a:noFill/>
        </p:spPr>
        <p:txBody>
          <a:bodyPr anchor="ctr"/>
          <a:lstStyle/>
          <a:p>
            <a:r>
              <a:rPr lang="en-US" dirty="0"/>
              <a:t>District Housing Overview</a:t>
            </a:r>
          </a:p>
        </p:txBody>
      </p:sp>
    </p:spTree>
    <p:extLst>
      <p:ext uri="{BB962C8B-B14F-4D97-AF65-F5344CB8AC3E}">
        <p14:creationId xmlns:p14="http://schemas.microsoft.com/office/powerpoint/2010/main" val="2218388394"/>
      </p:ext>
    </p:extLst>
  </p:cSld>
  <p:clrMapOvr>
    <a:masterClrMapping/>
  </p:clrMapOvr>
</p:sld>
</file>

<file path=ppt/theme/theme1.xml><?xml version="1.0" encoding="utf-8"?>
<a:theme xmlns:a="http://schemas.openxmlformats.org/drawingml/2006/main" name="Cover_Page">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CA5449B3-C696-6F4B-8031-590B77DE0FEE}"/>
    </a:ext>
  </a:extLst>
</a:theme>
</file>

<file path=ppt/theme/theme10.xml><?xml version="1.0" encoding="utf-8"?>
<a:theme xmlns:a="http://schemas.openxmlformats.org/drawingml/2006/main" name="Light_Red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20D0B511-F191-1B43-83EA-F20C48B08DAA}"/>
    </a:ext>
  </a:extLst>
</a:theme>
</file>

<file path=ppt/theme/theme11.xml><?xml version="1.0" encoding="utf-8"?>
<a:theme xmlns:a="http://schemas.openxmlformats.org/drawingml/2006/main" name="Dark_Tan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3F9D0DB9-DDF7-C94E-8B35-22718C1188B9}"/>
    </a:ext>
  </a:extLst>
</a:theme>
</file>

<file path=ppt/theme/theme12.xml><?xml version="1.0" encoding="utf-8"?>
<a:theme xmlns:a="http://schemas.openxmlformats.org/drawingml/2006/main" name="Dark_Purple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2F7E8D85-D5BD-AD46-ABDF-43AA6736D2B7}"/>
    </a:ext>
  </a:extLst>
</a:theme>
</file>

<file path=ppt/theme/theme13.xml><?xml version="1.0" encoding="utf-8"?>
<a:theme xmlns:a="http://schemas.openxmlformats.org/drawingml/2006/main" name="Light_Red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AF33E5F8-6E30-0A4D-B3E6-1E916BEDA1A8}"/>
    </a:ext>
  </a:extLst>
</a:theme>
</file>

<file path=ppt/theme/theme14.xml><?xml version="1.0" encoding="utf-8"?>
<a:theme xmlns:a="http://schemas.openxmlformats.org/drawingml/2006/main" name="Medium_Mint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26180658-42C0-1544-BA91-AE2367A19EE0}"/>
    </a:ext>
  </a:extLst>
</a:theme>
</file>

<file path=ppt/theme/theme1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8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E8E7279-D4F8-FC4F-B681-E560348A9B67}"/>
    </a:ext>
  </a:extLst>
</a:theme>
</file>

<file path=ppt/theme/theme3.xml><?xml version="1.0" encoding="utf-8"?>
<a:theme xmlns:a="http://schemas.openxmlformats.org/drawingml/2006/main" name="2_White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8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E8E7279-D4F8-FC4F-B681-E560348A9B67}"/>
    </a:ext>
  </a:extLst>
</a:theme>
</file>

<file path=ppt/theme/theme4.xml><?xml version="1.0" encoding="utf-8"?>
<a:theme xmlns:a="http://schemas.openxmlformats.org/drawingml/2006/main" name="1_White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8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E8E7279-D4F8-FC4F-B681-E560348A9B67}"/>
    </a:ext>
  </a:extLst>
</a:theme>
</file>

<file path=ppt/theme/theme5.xml><?xml version="1.0" encoding="utf-8"?>
<a:theme xmlns:a="http://schemas.openxmlformats.org/drawingml/2006/main" name="Mint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9C25F6E4-4841-994B-9D40-CE4FA450349A}"/>
    </a:ext>
  </a:extLst>
</a:theme>
</file>

<file path=ppt/theme/theme6.xml><?xml version="1.0" encoding="utf-8"?>
<a:theme xmlns:a="http://schemas.openxmlformats.org/drawingml/2006/main" name="Tan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8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CA72F5D1-38A2-9041-A122-43B87DE93B44}"/>
    </a:ext>
  </a:extLst>
</a:theme>
</file>

<file path=ppt/theme/theme7.xml><?xml version="1.0" encoding="utf-8"?>
<a:theme xmlns:a="http://schemas.openxmlformats.org/drawingml/2006/main" name="1_Mint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9C25F6E4-4841-994B-9D40-CE4FA450349A}"/>
    </a:ext>
  </a:extLst>
</a:theme>
</file>

<file path=ppt/theme/theme8.xml><?xml version="1.0" encoding="utf-8"?>
<a:theme xmlns:a="http://schemas.openxmlformats.org/drawingml/2006/main" name="Mint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0D1FDDD-CCAF-E140-BB9E-E70AFA386FDD}"/>
    </a:ext>
  </a:extLst>
</a:theme>
</file>

<file path=ppt/theme/theme9.xml><?xml version="1.0" encoding="utf-8"?>
<a:theme xmlns:a="http://schemas.openxmlformats.org/drawingml/2006/main" name="1_Mint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0D1FDDD-CCAF-E140-BB9E-E70AFA386FDD}"/>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Zonda_PPT_Template_Official</Template>
  <TotalTime>17278</TotalTime>
  <Words>1830</Words>
  <Application>Microsoft Office PowerPoint</Application>
  <PresentationFormat>Widescreen</PresentationFormat>
  <Paragraphs>1222</Paragraphs>
  <Slides>15</Slides>
  <Notes>7</Notes>
  <HiddenSlides>0</HiddenSlides>
  <MMClips>0</MMClips>
  <ScaleCrop>false</ScaleCrop>
  <HeadingPairs>
    <vt:vector size="6" baseType="variant">
      <vt:variant>
        <vt:lpstr>Fonts Used</vt:lpstr>
      </vt:variant>
      <vt:variant>
        <vt:i4>8</vt:i4>
      </vt:variant>
      <vt:variant>
        <vt:lpstr>Theme</vt:lpstr>
      </vt:variant>
      <vt:variant>
        <vt:i4>16</vt:i4>
      </vt:variant>
      <vt:variant>
        <vt:lpstr>Slide Titles</vt:lpstr>
      </vt:variant>
      <vt:variant>
        <vt:i4>15</vt:i4>
      </vt:variant>
    </vt:vector>
  </HeadingPairs>
  <TitlesOfParts>
    <vt:vector size="39" baseType="lpstr">
      <vt:lpstr>.Hiragino Kaku Gothic Interface W3</vt:lpstr>
      <vt:lpstr>Arial</vt:lpstr>
      <vt:lpstr>Calibri</vt:lpstr>
      <vt:lpstr>GT Walsheim Bold</vt:lpstr>
      <vt:lpstr>GT Walsheim Regular</vt:lpstr>
      <vt:lpstr>GT Walsheim Regular Oblique</vt:lpstr>
      <vt:lpstr>Nib Pro Regular</vt:lpstr>
      <vt:lpstr>Wingdings</vt:lpstr>
      <vt:lpstr>Cover_Page</vt:lpstr>
      <vt:lpstr>White_Mosaic</vt:lpstr>
      <vt:lpstr>2_White_Mosaic</vt:lpstr>
      <vt:lpstr>1_White_Mosaic</vt:lpstr>
      <vt:lpstr>Mint_Pattern</vt:lpstr>
      <vt:lpstr>Tan_Pattern</vt:lpstr>
      <vt:lpstr>1_Mint_Pattern</vt:lpstr>
      <vt:lpstr>Mint_Mosaic</vt:lpstr>
      <vt:lpstr>1_Mint_Mosaic</vt:lpstr>
      <vt:lpstr>Light_Red_Mosaic</vt:lpstr>
      <vt:lpstr>Dark_Tan_Mosaic</vt:lpstr>
      <vt:lpstr>Dark_Purple_Pattern</vt:lpstr>
      <vt:lpstr>Light_Red_Pattern</vt:lpstr>
      <vt:lpstr>Medium_Mint_Pattern</vt:lpstr>
      <vt:lpstr>1_Custom Design</vt:lpstr>
      <vt:lpstr>3_Custom Design</vt:lpstr>
      <vt:lpstr>PowerPoint Presentation</vt:lpstr>
      <vt:lpstr>PowerPoint Presentation</vt:lpstr>
      <vt:lpstr>PowerPoint Presentation</vt:lpstr>
      <vt:lpstr>District New Home Starts and Closings</vt:lpstr>
      <vt:lpstr>PowerPoint Presentation</vt:lpstr>
      <vt:lpstr>PowerPoint Presentation</vt:lpstr>
      <vt:lpstr>PowerPoint Presentation</vt:lpstr>
      <vt:lpstr>District Housing Overview by Elementary Zone</vt:lpstr>
      <vt:lpstr>District Housing Overview</vt:lpstr>
      <vt:lpstr>Residential Activity</vt:lpstr>
      <vt:lpstr>District Multi-Family Overview</vt:lpstr>
      <vt:lpstr>Multi-Family Activity</vt:lpstr>
      <vt:lpstr>Ten Year Forecast by Grade Level</vt:lpstr>
      <vt:lpstr>Ten Year Forecast by Campus</vt:lpstr>
      <vt:lpstr>Key Takeaways </vt:lpstr>
    </vt:vector>
  </TitlesOfParts>
  <Company>Hanley Wood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Angie Templeton</dc:creator>
  <cp:lastModifiedBy>ALFRED</cp:lastModifiedBy>
  <cp:revision>322</cp:revision>
  <cp:lastPrinted>2022-02-04T19:51:01Z</cp:lastPrinted>
  <dcterms:created xsi:type="dcterms:W3CDTF">2021-01-11T21:11:59Z</dcterms:created>
  <dcterms:modified xsi:type="dcterms:W3CDTF">2022-07-17T16:14:50Z</dcterms:modified>
</cp:coreProperties>
</file>